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70" r:id="rId5"/>
    <p:sldMasterId id="2147483671"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y="5143500" cx="9144000"/>
  <p:notesSz cx="6858000" cy="9144000"/>
  <p:embeddedFontLst>
    <p:embeddedFont>
      <p:font typeface="Caveat"/>
      <p:regular r:id="rId19"/>
      <p:bold r:id="rId20"/>
    </p:embeddedFont>
    <p:embeddedFont>
      <p:font typeface="Gill Sans"/>
      <p:regular r:id="rId21"/>
      <p:bold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Author clrIdx="0" id="0" initials="" lastIdx="1" name="Nelson Granadillo"/>
  <p:cmAuthor clrIdx="1" id="1" initials="" lastIdx="1" name="Marie McKee"/>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aveat-bold.fntdata"/><Relationship Id="rId11" Type="http://schemas.openxmlformats.org/officeDocument/2006/relationships/slide" Target="slides/slide4.xml"/><Relationship Id="rId22" Type="http://schemas.openxmlformats.org/officeDocument/2006/relationships/font" Target="fonts/GillSans-bold.fntdata"/><Relationship Id="rId10" Type="http://schemas.openxmlformats.org/officeDocument/2006/relationships/slide" Target="slides/slide3.xml"/><Relationship Id="rId21" Type="http://schemas.openxmlformats.org/officeDocument/2006/relationships/font" Target="fonts/GillSans-regular.fntdata"/><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7" Type="http://schemas.openxmlformats.org/officeDocument/2006/relationships/slide" Target="slides/slide10.xml"/><Relationship Id="rId16" Type="http://schemas.openxmlformats.org/officeDocument/2006/relationships/slide" Target="slides/slide9.xml"/><Relationship Id="rId5" Type="http://schemas.openxmlformats.org/officeDocument/2006/relationships/slideMaster" Target="slideMasters/slideMaster1.xml"/><Relationship Id="rId19" Type="http://schemas.openxmlformats.org/officeDocument/2006/relationships/font" Target="fonts/Caveat-regular.fntdata"/><Relationship Id="rId6" Type="http://schemas.openxmlformats.org/officeDocument/2006/relationships/slideMaster" Target="slideMasters/slideMaster2.xml"/><Relationship Id="rId18" Type="http://schemas.openxmlformats.org/officeDocument/2006/relationships/slide" Target="slides/slide11.xml"/><Relationship Id="rId7" Type="http://schemas.openxmlformats.org/officeDocument/2006/relationships/notesMaster" Target="notesMasters/notesMaster1.xml"/><Relationship Id="rId8" Type="http://schemas.openxmlformats.org/officeDocument/2006/relationships/slide" Target="slides/slide1.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m authorId="0" idx="1" dt="2020-03-31T17:05:24.186">
    <p:pos x="6000" y="0"/>
    <p:text>Looks great!</p:text>
  </p:cm>
  <p:cm authorId="1" idx="1" dt="2020-04-01T15:16:48.073">
    <p:pos x="6000" y="100"/>
    <p:text>Looks great!</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Google Shape;138;g7252fefbd3_2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9" name="Google Shape;139;g7252fefbd3_2_8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3" name="Shape 193"/>
        <p:cNvGrpSpPr/>
        <p:nvPr/>
      </p:nvGrpSpPr>
      <p:grpSpPr>
        <a:xfrm>
          <a:off x="0" y="0"/>
          <a:ext cx="0" cy="0"/>
          <a:chOff x="0" y="0"/>
          <a:chExt cx="0" cy="0"/>
        </a:xfrm>
      </p:grpSpPr>
      <p:sp>
        <p:nvSpPr>
          <p:cNvPr id="194" name="Google Shape;194;g7252fefbd3_2_1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g7252fefbd3_2_13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9" name="Shape 199"/>
        <p:cNvGrpSpPr/>
        <p:nvPr/>
      </p:nvGrpSpPr>
      <p:grpSpPr>
        <a:xfrm>
          <a:off x="0" y="0"/>
          <a:ext cx="0" cy="0"/>
          <a:chOff x="0" y="0"/>
          <a:chExt cx="0" cy="0"/>
        </a:xfrm>
      </p:grpSpPr>
      <p:sp>
        <p:nvSpPr>
          <p:cNvPr id="200" name="Google Shape;200;g82aa877ed2_2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82aa877ed2_2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Google Shape;144;g7252fefbd3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5" name="Google Shape;145;g7252fefbd3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Google Shape;150;g7252fefbd3_2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g7252fefbd3_2_1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g7252fefbd3_2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g7252fefbd3_2_9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Google Shape;162;g7252fefbd3_2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3" name="Google Shape;163;g7252fefbd3_2_9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Google Shape;168;g7252fefbd3_2_1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9" name="Google Shape;169;g7252fefbd3_2_10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Google Shape;174;g7252fefbd3_2_1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5" name="Google Shape;175;g7252fefbd3_2_1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Google Shape;180;g7252fefbd3_2_1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g7252fefbd3_2_12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6" name="Shape 186"/>
        <p:cNvGrpSpPr/>
        <p:nvPr/>
      </p:nvGrpSpPr>
      <p:grpSpPr>
        <a:xfrm>
          <a:off x="0" y="0"/>
          <a:ext cx="0" cy="0"/>
          <a:chOff x="0" y="0"/>
          <a:chExt cx="0" cy="0"/>
        </a:xfrm>
      </p:grpSpPr>
      <p:sp>
        <p:nvSpPr>
          <p:cNvPr id="187" name="Google Shape;187;g7252fefbd3_2_1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8" name="Google Shape;188;g7252fefbd3_2_12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59" name="Shape 59"/>
        <p:cNvGrpSpPr/>
        <p:nvPr/>
      </p:nvGrpSpPr>
      <p:grpSpPr>
        <a:xfrm>
          <a:off x="0" y="0"/>
          <a:ext cx="0" cy="0"/>
          <a:chOff x="0" y="0"/>
          <a:chExt cx="0" cy="0"/>
        </a:xfrm>
      </p:grpSpPr>
      <p:sp>
        <p:nvSpPr>
          <p:cNvPr id="60" name="Google Shape;60;p14"/>
          <p:cNvSpPr/>
          <p:nvPr/>
        </p:nvSpPr>
        <p:spPr>
          <a:xfrm>
            <a:off x="334900" y="2314324"/>
            <a:ext cx="8447150" cy="247860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61" name="Google Shape;61;p14"/>
          <p:cNvSpPr txBox="1"/>
          <p:nvPr>
            <p:ph type="ctrTitle"/>
          </p:nvPr>
        </p:nvSpPr>
        <p:spPr>
          <a:xfrm>
            <a:off x="435893" y="765323"/>
            <a:ext cx="8245162" cy="1106260"/>
          </a:xfrm>
          <a:prstGeom prst="rect">
            <a:avLst/>
          </a:prstGeom>
          <a:noFill/>
          <a:ln>
            <a:noFill/>
          </a:ln>
        </p:spPr>
        <p:txBody>
          <a:bodyPr anchorCtr="0" anchor="b" bIns="34275" lIns="68575" spcFirstLastPara="1" rIns="68575" wrap="square" tIns="34275">
            <a:noAutofit/>
          </a:bodyPr>
          <a:lstStyle>
            <a:lvl1pPr lvl="0" algn="l">
              <a:spcBef>
                <a:spcPts val="0"/>
              </a:spcBef>
              <a:spcAft>
                <a:spcPts val="0"/>
              </a:spcAft>
              <a:buClr>
                <a:schemeClr val="accent1"/>
              </a:buClr>
              <a:buSzPts val="2700"/>
              <a:buFont typeface="Gill Sans"/>
              <a:buNone/>
              <a:defRPr sz="2700">
                <a:solidFill>
                  <a:schemeClr val="accent1"/>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62" name="Google Shape;62;p14"/>
          <p:cNvSpPr txBox="1"/>
          <p:nvPr>
            <p:ph idx="1" type="subTitle"/>
          </p:nvPr>
        </p:nvSpPr>
        <p:spPr>
          <a:xfrm>
            <a:off x="435895" y="1871584"/>
            <a:ext cx="8245159" cy="442741"/>
          </a:xfrm>
          <a:prstGeom prst="rect">
            <a:avLst/>
          </a:prstGeom>
          <a:noFill/>
          <a:ln>
            <a:noFill/>
          </a:ln>
        </p:spPr>
        <p:txBody>
          <a:bodyPr anchorCtr="0" anchor="t" bIns="34275" lIns="68575" spcFirstLastPara="1" rIns="68575" wrap="square" tIns="34275">
            <a:noAutofit/>
          </a:bodyPr>
          <a:lstStyle>
            <a:lvl1pPr lvl="0" algn="l">
              <a:spcBef>
                <a:spcPts val="200"/>
              </a:spcBef>
              <a:spcAft>
                <a:spcPts val="0"/>
              </a:spcAft>
              <a:buSzPts val="1100"/>
              <a:buNone/>
              <a:defRPr sz="1200" cap="none">
                <a:solidFill>
                  <a:schemeClr val="accent2"/>
                </a:solidFill>
              </a:defRPr>
            </a:lvl1pPr>
            <a:lvl2pPr lvl="1" algn="ctr">
              <a:spcBef>
                <a:spcPts val="500"/>
              </a:spcBef>
              <a:spcAft>
                <a:spcPts val="0"/>
              </a:spcAft>
              <a:buSzPts val="1100"/>
              <a:buNone/>
              <a:defRPr>
                <a:solidFill>
                  <a:srgbClr val="888888"/>
                </a:solidFill>
              </a:defRPr>
            </a:lvl2pPr>
            <a:lvl3pPr lvl="2" algn="ctr">
              <a:spcBef>
                <a:spcPts val="500"/>
              </a:spcBef>
              <a:spcAft>
                <a:spcPts val="0"/>
              </a:spcAft>
              <a:buSzPts val="1000"/>
              <a:buNone/>
              <a:defRPr>
                <a:solidFill>
                  <a:srgbClr val="888888"/>
                </a:solidFill>
              </a:defRPr>
            </a:lvl3pPr>
            <a:lvl4pPr lvl="3" algn="ctr">
              <a:spcBef>
                <a:spcPts val="500"/>
              </a:spcBef>
              <a:spcAft>
                <a:spcPts val="0"/>
              </a:spcAft>
              <a:buSzPts val="800"/>
              <a:buNone/>
              <a:defRPr>
                <a:solidFill>
                  <a:srgbClr val="888888"/>
                </a:solidFill>
              </a:defRPr>
            </a:lvl4pPr>
            <a:lvl5pPr lvl="4" algn="ctr">
              <a:spcBef>
                <a:spcPts val="500"/>
              </a:spcBef>
              <a:spcAft>
                <a:spcPts val="0"/>
              </a:spcAft>
              <a:buSzPts val="800"/>
              <a:buNone/>
              <a:defRPr>
                <a:solidFill>
                  <a:srgbClr val="888888"/>
                </a:solidFill>
              </a:defRPr>
            </a:lvl5pPr>
            <a:lvl6pPr lvl="5" algn="ctr">
              <a:spcBef>
                <a:spcPts val="500"/>
              </a:spcBef>
              <a:spcAft>
                <a:spcPts val="0"/>
              </a:spcAft>
              <a:buSzPts val="800"/>
              <a:buNone/>
              <a:defRPr>
                <a:solidFill>
                  <a:srgbClr val="888888"/>
                </a:solidFill>
              </a:defRPr>
            </a:lvl6pPr>
            <a:lvl7pPr lvl="6" algn="ctr">
              <a:spcBef>
                <a:spcPts val="500"/>
              </a:spcBef>
              <a:spcAft>
                <a:spcPts val="0"/>
              </a:spcAft>
              <a:buSzPts val="800"/>
              <a:buNone/>
              <a:defRPr>
                <a:solidFill>
                  <a:srgbClr val="888888"/>
                </a:solidFill>
              </a:defRPr>
            </a:lvl7pPr>
            <a:lvl8pPr lvl="7" algn="ctr">
              <a:spcBef>
                <a:spcPts val="500"/>
              </a:spcBef>
              <a:spcAft>
                <a:spcPts val="0"/>
              </a:spcAft>
              <a:buSzPts val="800"/>
              <a:buNone/>
              <a:defRPr>
                <a:solidFill>
                  <a:srgbClr val="888888"/>
                </a:solidFill>
              </a:defRPr>
            </a:lvl8pPr>
            <a:lvl9pPr lvl="8" algn="ctr">
              <a:spcBef>
                <a:spcPts val="500"/>
              </a:spcBef>
              <a:spcAft>
                <a:spcPts val="500"/>
              </a:spcAft>
              <a:buSzPts val="800"/>
              <a:buNone/>
              <a:defRPr>
                <a:solidFill>
                  <a:srgbClr val="888888"/>
                </a:solidFill>
              </a:defRPr>
            </a:lvl9pPr>
          </a:lstStyle>
          <a:p/>
        </p:txBody>
      </p:sp>
      <p:sp>
        <p:nvSpPr>
          <p:cNvPr id="63" name="Google Shape;63;p14"/>
          <p:cNvSpPr txBox="1"/>
          <p:nvPr>
            <p:ph idx="10" type="dt"/>
          </p:nvPr>
        </p:nvSpPr>
        <p:spPr>
          <a:xfrm>
            <a:off x="5704463" y="4467103"/>
            <a:ext cx="2133600" cy="273844"/>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100"/>
              <a:buNone/>
              <a:defRPr>
                <a:solidFill>
                  <a:srgbClr val="539F8A"/>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64" name="Google Shape;64;p14"/>
          <p:cNvSpPr txBox="1"/>
          <p:nvPr>
            <p:ph idx="11" type="ftr"/>
          </p:nvPr>
        </p:nvSpPr>
        <p:spPr>
          <a:xfrm>
            <a:off x="435894" y="4463858"/>
            <a:ext cx="5187908"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solidFill>
                  <a:srgbClr val="539F8A"/>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65" name="Google Shape;65;p14"/>
          <p:cNvSpPr txBox="1"/>
          <p:nvPr>
            <p:ph idx="12" type="sldNum"/>
          </p:nvPr>
        </p:nvSpPr>
        <p:spPr>
          <a:xfrm>
            <a:off x="7918725" y="4467103"/>
            <a:ext cx="762330"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b="0" i="0" sz="700" u="none" cap="none" strike="noStrike">
                <a:solidFill>
                  <a:srgbClr val="539F8A"/>
                </a:solidFill>
                <a:latin typeface="Gill Sans"/>
                <a:ea typeface="Gill Sans"/>
                <a:cs typeface="Gill Sans"/>
                <a:sym typeface="Gill Sans"/>
              </a:defRPr>
            </a:lvl1pPr>
            <a:lvl2pPr indent="0" lvl="1" marL="0" algn="r">
              <a:spcBef>
                <a:spcPts val="0"/>
              </a:spcBef>
              <a:buNone/>
              <a:defRPr b="0" i="0" sz="700" u="none" cap="none" strike="noStrike">
                <a:solidFill>
                  <a:srgbClr val="539F8A"/>
                </a:solidFill>
                <a:latin typeface="Gill Sans"/>
                <a:ea typeface="Gill Sans"/>
                <a:cs typeface="Gill Sans"/>
                <a:sym typeface="Gill Sans"/>
              </a:defRPr>
            </a:lvl2pPr>
            <a:lvl3pPr indent="0" lvl="2" marL="0" algn="r">
              <a:spcBef>
                <a:spcPts val="0"/>
              </a:spcBef>
              <a:buNone/>
              <a:defRPr b="0" i="0" sz="700" u="none" cap="none" strike="noStrike">
                <a:solidFill>
                  <a:srgbClr val="539F8A"/>
                </a:solidFill>
                <a:latin typeface="Gill Sans"/>
                <a:ea typeface="Gill Sans"/>
                <a:cs typeface="Gill Sans"/>
                <a:sym typeface="Gill Sans"/>
              </a:defRPr>
            </a:lvl3pPr>
            <a:lvl4pPr indent="0" lvl="3" marL="0" algn="r">
              <a:spcBef>
                <a:spcPts val="0"/>
              </a:spcBef>
              <a:buNone/>
              <a:defRPr b="0" i="0" sz="700" u="none" cap="none" strike="noStrike">
                <a:solidFill>
                  <a:srgbClr val="539F8A"/>
                </a:solidFill>
                <a:latin typeface="Gill Sans"/>
                <a:ea typeface="Gill Sans"/>
                <a:cs typeface="Gill Sans"/>
                <a:sym typeface="Gill Sans"/>
              </a:defRPr>
            </a:lvl4pPr>
            <a:lvl5pPr indent="0" lvl="4" marL="0" algn="r">
              <a:spcBef>
                <a:spcPts val="0"/>
              </a:spcBef>
              <a:buNone/>
              <a:defRPr b="0" i="0" sz="700" u="none" cap="none" strike="noStrike">
                <a:solidFill>
                  <a:srgbClr val="539F8A"/>
                </a:solidFill>
                <a:latin typeface="Gill Sans"/>
                <a:ea typeface="Gill Sans"/>
                <a:cs typeface="Gill Sans"/>
                <a:sym typeface="Gill Sans"/>
              </a:defRPr>
            </a:lvl5pPr>
            <a:lvl6pPr indent="0" lvl="5" marL="0" algn="r">
              <a:spcBef>
                <a:spcPts val="0"/>
              </a:spcBef>
              <a:buNone/>
              <a:defRPr b="0" i="0" sz="700" u="none" cap="none" strike="noStrike">
                <a:solidFill>
                  <a:srgbClr val="539F8A"/>
                </a:solidFill>
                <a:latin typeface="Gill Sans"/>
                <a:ea typeface="Gill Sans"/>
                <a:cs typeface="Gill Sans"/>
                <a:sym typeface="Gill Sans"/>
              </a:defRPr>
            </a:lvl6pPr>
            <a:lvl7pPr indent="0" lvl="6" marL="0" algn="r">
              <a:spcBef>
                <a:spcPts val="0"/>
              </a:spcBef>
              <a:buNone/>
              <a:defRPr b="0" i="0" sz="700" u="none" cap="none" strike="noStrike">
                <a:solidFill>
                  <a:srgbClr val="539F8A"/>
                </a:solidFill>
                <a:latin typeface="Gill Sans"/>
                <a:ea typeface="Gill Sans"/>
                <a:cs typeface="Gill Sans"/>
                <a:sym typeface="Gill Sans"/>
              </a:defRPr>
            </a:lvl7pPr>
            <a:lvl8pPr indent="0" lvl="7" marL="0" algn="r">
              <a:spcBef>
                <a:spcPts val="0"/>
              </a:spcBef>
              <a:buNone/>
              <a:defRPr b="0" i="0" sz="700" u="none" cap="none" strike="noStrike">
                <a:solidFill>
                  <a:srgbClr val="539F8A"/>
                </a:solidFill>
                <a:latin typeface="Gill Sans"/>
                <a:ea typeface="Gill Sans"/>
                <a:cs typeface="Gill Sans"/>
                <a:sym typeface="Gill Sans"/>
              </a:defRPr>
            </a:lvl8pPr>
            <a:lvl9pPr indent="0" lvl="8" marL="0" algn="r">
              <a:spcBef>
                <a:spcPts val="0"/>
              </a:spcBef>
              <a:buNone/>
              <a:defRPr b="0" i="0" sz="700" u="none" cap="none" strike="noStrike">
                <a:solidFill>
                  <a:srgbClr val="539F8A"/>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Content" type="obj">
  <p:cSld name="OBJECT">
    <p:spTree>
      <p:nvGrpSpPr>
        <p:cNvPr id="66" name="Shape 66"/>
        <p:cNvGrpSpPr/>
        <p:nvPr/>
      </p:nvGrpSpPr>
      <p:grpSpPr>
        <a:xfrm>
          <a:off x="0" y="0"/>
          <a:ext cx="0" cy="0"/>
          <a:chOff x="0" y="0"/>
          <a:chExt cx="0" cy="0"/>
        </a:xfrm>
      </p:grpSpPr>
      <p:sp>
        <p:nvSpPr>
          <p:cNvPr id="67" name="Google Shape;67;p15"/>
          <p:cNvSpPr/>
          <p:nvPr/>
        </p:nvSpPr>
        <p:spPr>
          <a:xfrm>
            <a:off x="330214" y="460805"/>
            <a:ext cx="8482004" cy="891974"/>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68" name="Google Shape;68;p15"/>
          <p:cNvSpPr txBox="1"/>
          <p:nvPr>
            <p:ph type="title"/>
          </p:nvPr>
        </p:nvSpPr>
        <p:spPr>
          <a:xfrm>
            <a:off x="435894" y="526617"/>
            <a:ext cx="8272212" cy="760350"/>
          </a:xfrm>
          <a:prstGeom prst="rect">
            <a:avLst/>
          </a:prstGeom>
          <a:noFill/>
          <a:ln>
            <a:noFill/>
          </a:ln>
        </p:spPr>
        <p:txBody>
          <a:bodyPr anchorCtr="0" anchor="b" bIns="34275" lIns="68575" spcFirstLastPara="1" rIns="68575" wrap="square" tIns="34275">
            <a:noAutofit/>
          </a:bodyPr>
          <a:lstStyle>
            <a:lvl1pPr lvl="0" algn="l">
              <a:spcBef>
                <a:spcPts val="0"/>
              </a:spcBef>
              <a:spcAft>
                <a:spcPts val="0"/>
              </a:spcAft>
              <a:buClr>
                <a:schemeClr val="lt1"/>
              </a:buClr>
              <a:buSzPts val="14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69" name="Google Shape;69;p15"/>
          <p:cNvSpPr txBox="1"/>
          <p:nvPr>
            <p:ph idx="1" type="body"/>
          </p:nvPr>
        </p:nvSpPr>
        <p:spPr>
          <a:xfrm>
            <a:off x="435894" y="1635372"/>
            <a:ext cx="8272211" cy="2758727"/>
          </a:xfrm>
          <a:prstGeom prst="rect">
            <a:avLst/>
          </a:prstGeom>
          <a:noFill/>
          <a:ln>
            <a:noFill/>
          </a:ln>
        </p:spPr>
        <p:txBody>
          <a:bodyPr anchorCtr="0" anchor="ctr" bIns="34275" lIns="68575" spcFirstLastPara="1" rIns="68575" wrap="square" tIns="34275">
            <a:noAutofit/>
          </a:bodyPr>
          <a:lstStyle>
            <a:lvl1pPr indent="-304800" lvl="0" marL="457200" algn="l">
              <a:spcBef>
                <a:spcPts val="300"/>
              </a:spcBef>
              <a:spcAft>
                <a:spcPts val="0"/>
              </a:spcAft>
              <a:buSzPts val="1200"/>
              <a:buChar char="◼"/>
              <a:defRPr/>
            </a:lvl1pPr>
            <a:lvl2pPr indent="-304800" lvl="1" marL="914400" algn="l">
              <a:spcBef>
                <a:spcPts val="500"/>
              </a:spcBef>
              <a:spcAft>
                <a:spcPts val="0"/>
              </a:spcAft>
              <a:buSzPts val="1200"/>
              <a:buChar char="◼"/>
              <a:defRPr/>
            </a:lvl2pPr>
            <a:lvl3pPr indent="-304800" lvl="2" marL="1371600" algn="l">
              <a:spcBef>
                <a:spcPts val="500"/>
              </a:spcBef>
              <a:spcAft>
                <a:spcPts val="0"/>
              </a:spcAft>
              <a:buSzPts val="1200"/>
              <a:buChar char="◼"/>
              <a:defRPr/>
            </a:lvl3pPr>
            <a:lvl4pPr indent="-304800" lvl="3" marL="1828800" algn="l">
              <a:spcBef>
                <a:spcPts val="500"/>
              </a:spcBef>
              <a:spcAft>
                <a:spcPts val="0"/>
              </a:spcAft>
              <a:buSzPts val="1200"/>
              <a:buChar char="◼"/>
              <a:defRPr/>
            </a:lvl4pPr>
            <a:lvl5pPr indent="-304800" lvl="4" marL="2286000" algn="l">
              <a:spcBef>
                <a:spcPts val="500"/>
              </a:spcBef>
              <a:spcAft>
                <a:spcPts val="0"/>
              </a:spcAft>
              <a:buSzPts val="1200"/>
              <a:buChar char="◼"/>
              <a:defRPr/>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sp>
        <p:nvSpPr>
          <p:cNvPr id="70" name="Google Shape;70;p15"/>
          <p:cNvSpPr txBox="1"/>
          <p:nvPr>
            <p:ph idx="10" type="dt"/>
          </p:nvPr>
        </p:nvSpPr>
        <p:spPr>
          <a:xfrm>
            <a:off x="5704463" y="4467103"/>
            <a:ext cx="2133599" cy="273844"/>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71" name="Google Shape;71;p15"/>
          <p:cNvSpPr txBox="1"/>
          <p:nvPr>
            <p:ph idx="11" type="ftr"/>
          </p:nvPr>
        </p:nvSpPr>
        <p:spPr>
          <a:xfrm>
            <a:off x="435894" y="4463858"/>
            <a:ext cx="5187908"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72" name="Google Shape;72;p15"/>
          <p:cNvSpPr txBox="1"/>
          <p:nvPr>
            <p:ph idx="12" type="sldNum"/>
          </p:nvPr>
        </p:nvSpPr>
        <p:spPr>
          <a:xfrm>
            <a:off x="7918725" y="4467103"/>
            <a:ext cx="789381"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73" name="Shape 73"/>
        <p:cNvGrpSpPr/>
        <p:nvPr/>
      </p:nvGrpSpPr>
      <p:grpSpPr>
        <a:xfrm>
          <a:off x="0" y="0"/>
          <a:ext cx="0" cy="0"/>
          <a:chOff x="0" y="0"/>
          <a:chExt cx="0" cy="0"/>
        </a:xfrm>
      </p:grpSpPr>
      <p:sp>
        <p:nvSpPr>
          <p:cNvPr id="74" name="Google Shape;74;p16"/>
          <p:cNvSpPr/>
          <p:nvPr/>
        </p:nvSpPr>
        <p:spPr>
          <a:xfrm>
            <a:off x="335863" y="3856480"/>
            <a:ext cx="8468145" cy="94412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75" name="Google Shape;75;p16"/>
          <p:cNvSpPr txBox="1"/>
          <p:nvPr>
            <p:ph type="title"/>
          </p:nvPr>
        </p:nvSpPr>
        <p:spPr>
          <a:xfrm>
            <a:off x="435895" y="2282932"/>
            <a:ext cx="8272211" cy="1123130"/>
          </a:xfrm>
          <a:prstGeom prst="rect">
            <a:avLst/>
          </a:prstGeom>
          <a:noFill/>
          <a:ln>
            <a:noFill/>
          </a:ln>
        </p:spPr>
        <p:txBody>
          <a:bodyPr anchorCtr="0" anchor="b" bIns="34275" lIns="68575" spcFirstLastPara="1" rIns="68575" wrap="square" tIns="34275">
            <a:noAutofit/>
          </a:bodyPr>
          <a:lstStyle>
            <a:lvl1pPr lvl="0" algn="l">
              <a:spcBef>
                <a:spcPts val="0"/>
              </a:spcBef>
              <a:spcAft>
                <a:spcPts val="0"/>
              </a:spcAft>
              <a:buClr>
                <a:schemeClr val="accent1"/>
              </a:buClr>
              <a:buSzPts val="2700"/>
              <a:buFont typeface="Gill Sans"/>
              <a:buNone/>
              <a:defRPr b="0" sz="2700" cap="none">
                <a:solidFill>
                  <a:schemeClr val="accent1"/>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76" name="Google Shape;76;p16"/>
          <p:cNvSpPr txBox="1"/>
          <p:nvPr>
            <p:ph idx="1" type="body"/>
          </p:nvPr>
        </p:nvSpPr>
        <p:spPr>
          <a:xfrm>
            <a:off x="435894" y="3406063"/>
            <a:ext cx="8272211" cy="450417"/>
          </a:xfrm>
          <a:prstGeom prst="rect">
            <a:avLst/>
          </a:prstGeom>
          <a:noFill/>
          <a:ln>
            <a:noFill/>
          </a:ln>
        </p:spPr>
        <p:txBody>
          <a:bodyPr anchorCtr="0" anchor="t" bIns="34275" lIns="68575" spcFirstLastPara="1" rIns="68575" wrap="square" tIns="34275">
            <a:noAutofit/>
          </a:bodyPr>
          <a:lstStyle>
            <a:lvl1pPr indent="-228600" lvl="0" marL="457200" algn="l">
              <a:spcBef>
                <a:spcPts val="300"/>
              </a:spcBef>
              <a:spcAft>
                <a:spcPts val="0"/>
              </a:spcAft>
              <a:buSzPts val="1200"/>
              <a:buNone/>
              <a:defRPr sz="1400" cap="none">
                <a:solidFill>
                  <a:schemeClr val="accent2"/>
                </a:solidFill>
              </a:defRPr>
            </a:lvl1pPr>
            <a:lvl2pPr indent="-228600" lvl="1" marL="914400" algn="l">
              <a:spcBef>
                <a:spcPts val="500"/>
              </a:spcBef>
              <a:spcAft>
                <a:spcPts val="0"/>
              </a:spcAft>
              <a:buSzPts val="1200"/>
              <a:buNone/>
              <a:defRPr sz="1400">
                <a:solidFill>
                  <a:srgbClr val="888888"/>
                </a:solidFill>
              </a:defRPr>
            </a:lvl2pPr>
            <a:lvl3pPr indent="-228600" lvl="2" marL="1371600" algn="l">
              <a:spcBef>
                <a:spcPts val="500"/>
              </a:spcBef>
              <a:spcAft>
                <a:spcPts val="0"/>
              </a:spcAft>
              <a:buSzPts val="1100"/>
              <a:buNone/>
              <a:defRPr sz="1200">
                <a:solidFill>
                  <a:srgbClr val="888888"/>
                </a:solidFill>
              </a:defRPr>
            </a:lvl3pPr>
            <a:lvl4pPr indent="-228600" lvl="3" marL="1828800" algn="l">
              <a:spcBef>
                <a:spcPts val="500"/>
              </a:spcBef>
              <a:spcAft>
                <a:spcPts val="0"/>
              </a:spcAft>
              <a:buSzPts val="1000"/>
              <a:buNone/>
              <a:defRPr sz="1100">
                <a:solidFill>
                  <a:srgbClr val="888888"/>
                </a:solidFill>
              </a:defRPr>
            </a:lvl4pPr>
            <a:lvl5pPr indent="-228600" lvl="4" marL="2286000" algn="l">
              <a:spcBef>
                <a:spcPts val="500"/>
              </a:spcBef>
              <a:spcAft>
                <a:spcPts val="0"/>
              </a:spcAft>
              <a:buSzPts val="1000"/>
              <a:buNone/>
              <a:defRPr sz="1100">
                <a:solidFill>
                  <a:srgbClr val="888888"/>
                </a:solidFill>
              </a:defRPr>
            </a:lvl5pPr>
            <a:lvl6pPr indent="-228600" lvl="5" marL="2743200" algn="l">
              <a:spcBef>
                <a:spcPts val="500"/>
              </a:spcBef>
              <a:spcAft>
                <a:spcPts val="0"/>
              </a:spcAft>
              <a:buSzPts val="1000"/>
              <a:buNone/>
              <a:defRPr sz="1100">
                <a:solidFill>
                  <a:srgbClr val="888888"/>
                </a:solidFill>
              </a:defRPr>
            </a:lvl6pPr>
            <a:lvl7pPr indent="-228600" lvl="6" marL="3200400" algn="l">
              <a:spcBef>
                <a:spcPts val="500"/>
              </a:spcBef>
              <a:spcAft>
                <a:spcPts val="0"/>
              </a:spcAft>
              <a:buSzPts val="1000"/>
              <a:buNone/>
              <a:defRPr sz="1100">
                <a:solidFill>
                  <a:srgbClr val="888888"/>
                </a:solidFill>
              </a:defRPr>
            </a:lvl7pPr>
            <a:lvl8pPr indent="-228600" lvl="7" marL="3657600" algn="l">
              <a:spcBef>
                <a:spcPts val="500"/>
              </a:spcBef>
              <a:spcAft>
                <a:spcPts val="0"/>
              </a:spcAft>
              <a:buSzPts val="1000"/>
              <a:buNone/>
              <a:defRPr sz="1100">
                <a:solidFill>
                  <a:srgbClr val="888888"/>
                </a:solidFill>
              </a:defRPr>
            </a:lvl8pPr>
            <a:lvl9pPr indent="-228600" lvl="8" marL="4114800" algn="l">
              <a:spcBef>
                <a:spcPts val="500"/>
              </a:spcBef>
              <a:spcAft>
                <a:spcPts val="500"/>
              </a:spcAft>
              <a:buSzPts val="1000"/>
              <a:buNone/>
              <a:defRPr sz="1100">
                <a:solidFill>
                  <a:srgbClr val="888888"/>
                </a:solidFill>
              </a:defRPr>
            </a:lvl9pPr>
          </a:lstStyle>
          <a:p/>
        </p:txBody>
      </p:sp>
      <p:sp>
        <p:nvSpPr>
          <p:cNvPr id="77" name="Google Shape;77;p16"/>
          <p:cNvSpPr txBox="1"/>
          <p:nvPr>
            <p:ph idx="10" type="dt"/>
          </p:nvPr>
        </p:nvSpPr>
        <p:spPr>
          <a:xfrm>
            <a:off x="5704463" y="4467103"/>
            <a:ext cx="2133599" cy="273844"/>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100"/>
              <a:buNone/>
              <a:defRPr>
                <a:solidFill>
                  <a:srgbClr val="539F8A"/>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78" name="Google Shape;78;p16"/>
          <p:cNvSpPr txBox="1"/>
          <p:nvPr>
            <p:ph idx="11" type="ftr"/>
          </p:nvPr>
        </p:nvSpPr>
        <p:spPr>
          <a:xfrm>
            <a:off x="435894" y="4463858"/>
            <a:ext cx="5187908"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solidFill>
                  <a:srgbClr val="539F8A"/>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79" name="Google Shape;79;p16"/>
          <p:cNvSpPr txBox="1"/>
          <p:nvPr>
            <p:ph idx="12" type="sldNum"/>
          </p:nvPr>
        </p:nvSpPr>
        <p:spPr>
          <a:xfrm>
            <a:off x="7918725" y="4467103"/>
            <a:ext cx="789382"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sz="700">
                <a:solidFill>
                  <a:srgbClr val="539F8A"/>
                </a:solidFill>
                <a:latin typeface="Gill Sans"/>
                <a:ea typeface="Gill Sans"/>
                <a:cs typeface="Gill Sans"/>
                <a:sym typeface="Gill Sans"/>
              </a:defRPr>
            </a:lvl1pPr>
            <a:lvl2pPr indent="0" lvl="1" marL="0" algn="r">
              <a:spcBef>
                <a:spcPts val="0"/>
              </a:spcBef>
              <a:buNone/>
              <a:defRPr sz="700">
                <a:solidFill>
                  <a:srgbClr val="539F8A"/>
                </a:solidFill>
                <a:latin typeface="Gill Sans"/>
                <a:ea typeface="Gill Sans"/>
                <a:cs typeface="Gill Sans"/>
                <a:sym typeface="Gill Sans"/>
              </a:defRPr>
            </a:lvl2pPr>
            <a:lvl3pPr indent="0" lvl="2" marL="0" algn="r">
              <a:spcBef>
                <a:spcPts val="0"/>
              </a:spcBef>
              <a:buNone/>
              <a:defRPr sz="700">
                <a:solidFill>
                  <a:srgbClr val="539F8A"/>
                </a:solidFill>
                <a:latin typeface="Gill Sans"/>
                <a:ea typeface="Gill Sans"/>
                <a:cs typeface="Gill Sans"/>
                <a:sym typeface="Gill Sans"/>
              </a:defRPr>
            </a:lvl3pPr>
            <a:lvl4pPr indent="0" lvl="3" marL="0" algn="r">
              <a:spcBef>
                <a:spcPts val="0"/>
              </a:spcBef>
              <a:buNone/>
              <a:defRPr sz="700">
                <a:solidFill>
                  <a:srgbClr val="539F8A"/>
                </a:solidFill>
                <a:latin typeface="Gill Sans"/>
                <a:ea typeface="Gill Sans"/>
                <a:cs typeface="Gill Sans"/>
                <a:sym typeface="Gill Sans"/>
              </a:defRPr>
            </a:lvl4pPr>
            <a:lvl5pPr indent="0" lvl="4" marL="0" algn="r">
              <a:spcBef>
                <a:spcPts val="0"/>
              </a:spcBef>
              <a:buNone/>
              <a:defRPr sz="700">
                <a:solidFill>
                  <a:srgbClr val="539F8A"/>
                </a:solidFill>
                <a:latin typeface="Gill Sans"/>
                <a:ea typeface="Gill Sans"/>
                <a:cs typeface="Gill Sans"/>
                <a:sym typeface="Gill Sans"/>
              </a:defRPr>
            </a:lvl5pPr>
            <a:lvl6pPr indent="0" lvl="5" marL="0" algn="r">
              <a:spcBef>
                <a:spcPts val="0"/>
              </a:spcBef>
              <a:buNone/>
              <a:defRPr sz="700">
                <a:solidFill>
                  <a:srgbClr val="539F8A"/>
                </a:solidFill>
                <a:latin typeface="Gill Sans"/>
                <a:ea typeface="Gill Sans"/>
                <a:cs typeface="Gill Sans"/>
                <a:sym typeface="Gill Sans"/>
              </a:defRPr>
            </a:lvl6pPr>
            <a:lvl7pPr indent="0" lvl="6" marL="0" algn="r">
              <a:spcBef>
                <a:spcPts val="0"/>
              </a:spcBef>
              <a:buNone/>
              <a:defRPr sz="700">
                <a:solidFill>
                  <a:srgbClr val="539F8A"/>
                </a:solidFill>
                <a:latin typeface="Gill Sans"/>
                <a:ea typeface="Gill Sans"/>
                <a:cs typeface="Gill Sans"/>
                <a:sym typeface="Gill Sans"/>
              </a:defRPr>
            </a:lvl7pPr>
            <a:lvl8pPr indent="0" lvl="7" marL="0" algn="r">
              <a:spcBef>
                <a:spcPts val="0"/>
              </a:spcBef>
              <a:buNone/>
              <a:defRPr sz="700">
                <a:solidFill>
                  <a:srgbClr val="539F8A"/>
                </a:solidFill>
                <a:latin typeface="Gill Sans"/>
                <a:ea typeface="Gill Sans"/>
                <a:cs typeface="Gill Sans"/>
                <a:sym typeface="Gill Sans"/>
              </a:defRPr>
            </a:lvl8pPr>
            <a:lvl9pPr indent="0" lvl="8" marL="0" algn="r">
              <a:spcBef>
                <a:spcPts val="0"/>
              </a:spcBef>
              <a:buNone/>
              <a:defRPr sz="700">
                <a:solidFill>
                  <a:srgbClr val="539F8A"/>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wo Content" type="twoObj">
  <p:cSld name="TWO_OBJECTS">
    <p:spTree>
      <p:nvGrpSpPr>
        <p:cNvPr id="80" name="Shape 80"/>
        <p:cNvGrpSpPr/>
        <p:nvPr/>
      </p:nvGrpSpPr>
      <p:grpSpPr>
        <a:xfrm>
          <a:off x="0" y="0"/>
          <a:ext cx="0" cy="0"/>
          <a:chOff x="0" y="0"/>
          <a:chExt cx="0" cy="0"/>
        </a:xfrm>
      </p:grpSpPr>
      <p:sp>
        <p:nvSpPr>
          <p:cNvPr id="81" name="Google Shape;81;p17"/>
          <p:cNvSpPr/>
          <p:nvPr/>
        </p:nvSpPr>
        <p:spPr>
          <a:xfrm>
            <a:off x="334486" y="454916"/>
            <a:ext cx="8475027" cy="94412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82" name="Google Shape;82;p17"/>
          <p:cNvSpPr txBox="1"/>
          <p:nvPr>
            <p:ph type="title"/>
          </p:nvPr>
        </p:nvSpPr>
        <p:spPr>
          <a:xfrm>
            <a:off x="435895" y="547244"/>
            <a:ext cx="8272212" cy="741249"/>
          </a:xfrm>
          <a:prstGeom prst="rect">
            <a:avLst/>
          </a:prstGeom>
          <a:noFill/>
          <a:ln>
            <a:noFill/>
          </a:ln>
        </p:spPr>
        <p:txBody>
          <a:bodyPr anchorCtr="0" anchor="b" bIns="34275" lIns="68575" spcFirstLastPara="1" rIns="68575" wrap="square" tIns="34275">
            <a:noAutofit/>
          </a:bodyPr>
          <a:lstStyle>
            <a:lvl1pPr lvl="0" algn="l">
              <a:spcBef>
                <a:spcPts val="0"/>
              </a:spcBef>
              <a:spcAft>
                <a:spcPts val="0"/>
              </a:spcAft>
              <a:buClr>
                <a:schemeClr val="lt1"/>
              </a:buClr>
              <a:buSzPts val="14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83" name="Google Shape;83;p17"/>
          <p:cNvSpPr txBox="1"/>
          <p:nvPr>
            <p:ph idx="1" type="body"/>
          </p:nvPr>
        </p:nvSpPr>
        <p:spPr>
          <a:xfrm>
            <a:off x="435895" y="1671002"/>
            <a:ext cx="4066792" cy="2724785"/>
          </a:xfrm>
          <a:prstGeom prst="rect">
            <a:avLst/>
          </a:prstGeom>
          <a:noFill/>
          <a:ln>
            <a:noFill/>
          </a:ln>
        </p:spPr>
        <p:txBody>
          <a:bodyPr anchorCtr="0" anchor="ctr" bIns="34275" lIns="68575" spcFirstLastPara="1" rIns="68575" wrap="square" tIns="34275">
            <a:noAutofit/>
          </a:bodyPr>
          <a:lstStyle>
            <a:lvl1pPr indent="-304800" lvl="0" marL="457200" algn="l">
              <a:spcBef>
                <a:spcPts val="300"/>
              </a:spcBef>
              <a:spcAft>
                <a:spcPts val="0"/>
              </a:spcAft>
              <a:buSzPts val="1200"/>
              <a:buChar char="◼"/>
              <a:defRPr/>
            </a:lvl1pPr>
            <a:lvl2pPr indent="-304800" lvl="1" marL="914400" algn="l">
              <a:spcBef>
                <a:spcPts val="500"/>
              </a:spcBef>
              <a:spcAft>
                <a:spcPts val="0"/>
              </a:spcAft>
              <a:buSzPts val="1200"/>
              <a:buChar char="◼"/>
              <a:defRPr/>
            </a:lvl2pPr>
            <a:lvl3pPr indent="-304800" lvl="2" marL="1371600" algn="l">
              <a:spcBef>
                <a:spcPts val="500"/>
              </a:spcBef>
              <a:spcAft>
                <a:spcPts val="0"/>
              </a:spcAft>
              <a:buSzPts val="1200"/>
              <a:buChar char="◼"/>
              <a:defRPr/>
            </a:lvl3pPr>
            <a:lvl4pPr indent="-304800" lvl="3" marL="1828800" algn="l">
              <a:spcBef>
                <a:spcPts val="500"/>
              </a:spcBef>
              <a:spcAft>
                <a:spcPts val="0"/>
              </a:spcAft>
              <a:buSzPts val="1200"/>
              <a:buChar char="◼"/>
              <a:defRPr/>
            </a:lvl4pPr>
            <a:lvl5pPr indent="-304800" lvl="4" marL="2286000" algn="l">
              <a:spcBef>
                <a:spcPts val="500"/>
              </a:spcBef>
              <a:spcAft>
                <a:spcPts val="0"/>
              </a:spcAft>
              <a:buSzPts val="1200"/>
              <a:buChar char="◼"/>
              <a:defRPr/>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sp>
        <p:nvSpPr>
          <p:cNvPr id="84" name="Google Shape;84;p17"/>
          <p:cNvSpPr txBox="1"/>
          <p:nvPr>
            <p:ph idx="2" type="body"/>
          </p:nvPr>
        </p:nvSpPr>
        <p:spPr>
          <a:xfrm>
            <a:off x="4641313" y="1671002"/>
            <a:ext cx="4066794" cy="2724785"/>
          </a:xfrm>
          <a:prstGeom prst="rect">
            <a:avLst/>
          </a:prstGeom>
          <a:noFill/>
          <a:ln>
            <a:noFill/>
          </a:ln>
        </p:spPr>
        <p:txBody>
          <a:bodyPr anchorCtr="0" anchor="ctr" bIns="34275" lIns="68575" spcFirstLastPara="1" rIns="68575" wrap="square" tIns="34275">
            <a:noAutofit/>
          </a:bodyPr>
          <a:lstStyle>
            <a:lvl1pPr indent="-304800" lvl="0" marL="457200" algn="l">
              <a:spcBef>
                <a:spcPts val="300"/>
              </a:spcBef>
              <a:spcAft>
                <a:spcPts val="0"/>
              </a:spcAft>
              <a:buSzPts val="1200"/>
              <a:buChar char="◼"/>
              <a:defRPr/>
            </a:lvl1pPr>
            <a:lvl2pPr indent="-304800" lvl="1" marL="914400" algn="l">
              <a:spcBef>
                <a:spcPts val="500"/>
              </a:spcBef>
              <a:spcAft>
                <a:spcPts val="0"/>
              </a:spcAft>
              <a:buSzPts val="1200"/>
              <a:buChar char="◼"/>
              <a:defRPr/>
            </a:lvl2pPr>
            <a:lvl3pPr indent="-304800" lvl="2" marL="1371600" algn="l">
              <a:spcBef>
                <a:spcPts val="500"/>
              </a:spcBef>
              <a:spcAft>
                <a:spcPts val="0"/>
              </a:spcAft>
              <a:buSzPts val="1200"/>
              <a:buChar char="◼"/>
              <a:defRPr/>
            </a:lvl3pPr>
            <a:lvl4pPr indent="-304800" lvl="3" marL="1828800" algn="l">
              <a:spcBef>
                <a:spcPts val="500"/>
              </a:spcBef>
              <a:spcAft>
                <a:spcPts val="0"/>
              </a:spcAft>
              <a:buSzPts val="1200"/>
              <a:buChar char="◼"/>
              <a:defRPr/>
            </a:lvl4pPr>
            <a:lvl5pPr indent="-304800" lvl="4" marL="2286000" algn="l">
              <a:spcBef>
                <a:spcPts val="500"/>
              </a:spcBef>
              <a:spcAft>
                <a:spcPts val="0"/>
              </a:spcAft>
              <a:buSzPts val="1200"/>
              <a:buChar char="◼"/>
              <a:defRPr/>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sp>
        <p:nvSpPr>
          <p:cNvPr id="85" name="Google Shape;85;p17"/>
          <p:cNvSpPr txBox="1"/>
          <p:nvPr>
            <p:ph idx="10" type="dt"/>
          </p:nvPr>
        </p:nvSpPr>
        <p:spPr>
          <a:xfrm>
            <a:off x="5704463" y="4467103"/>
            <a:ext cx="2133599" cy="273844"/>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86" name="Google Shape;86;p17"/>
          <p:cNvSpPr txBox="1"/>
          <p:nvPr>
            <p:ph idx="11" type="ftr"/>
          </p:nvPr>
        </p:nvSpPr>
        <p:spPr>
          <a:xfrm>
            <a:off x="435894" y="4463858"/>
            <a:ext cx="5187908"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87" name="Google Shape;87;p17"/>
          <p:cNvSpPr txBox="1"/>
          <p:nvPr>
            <p:ph idx="12" type="sldNum"/>
          </p:nvPr>
        </p:nvSpPr>
        <p:spPr>
          <a:xfrm>
            <a:off x="7918725" y="4467103"/>
            <a:ext cx="789382"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mparison" type="twoTxTwoObj">
  <p:cSld name="TWO_OBJECTS_WITH_TEXT">
    <p:spTree>
      <p:nvGrpSpPr>
        <p:cNvPr id="88" name="Shape 88"/>
        <p:cNvGrpSpPr/>
        <p:nvPr/>
      </p:nvGrpSpPr>
      <p:grpSpPr>
        <a:xfrm>
          <a:off x="0" y="0"/>
          <a:ext cx="0" cy="0"/>
          <a:chOff x="0" y="0"/>
          <a:chExt cx="0" cy="0"/>
        </a:xfrm>
      </p:grpSpPr>
      <p:sp>
        <p:nvSpPr>
          <p:cNvPr id="89" name="Google Shape;89;p18"/>
          <p:cNvSpPr/>
          <p:nvPr/>
        </p:nvSpPr>
        <p:spPr>
          <a:xfrm>
            <a:off x="334486" y="454916"/>
            <a:ext cx="8475027" cy="94412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90" name="Google Shape;90;p18"/>
          <p:cNvSpPr txBox="1"/>
          <p:nvPr>
            <p:ph type="title"/>
          </p:nvPr>
        </p:nvSpPr>
        <p:spPr>
          <a:xfrm>
            <a:off x="435895" y="547244"/>
            <a:ext cx="8272212" cy="741249"/>
          </a:xfrm>
          <a:prstGeom prst="rect">
            <a:avLst/>
          </a:prstGeom>
          <a:noFill/>
          <a:ln>
            <a:noFill/>
          </a:ln>
        </p:spPr>
        <p:txBody>
          <a:bodyPr anchorCtr="0" anchor="b" bIns="34275" lIns="68575" spcFirstLastPara="1" rIns="68575" wrap="square" tIns="34275">
            <a:noAutofit/>
          </a:bodyPr>
          <a:lstStyle>
            <a:lvl1pPr lvl="0" algn="l">
              <a:spcBef>
                <a:spcPts val="0"/>
              </a:spcBef>
              <a:spcAft>
                <a:spcPts val="0"/>
              </a:spcAft>
              <a:buClr>
                <a:schemeClr val="lt1"/>
              </a:buClr>
              <a:buSzPts val="14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91" name="Google Shape;91;p18"/>
          <p:cNvSpPr txBox="1"/>
          <p:nvPr>
            <p:ph idx="1" type="body"/>
          </p:nvPr>
        </p:nvSpPr>
        <p:spPr>
          <a:xfrm>
            <a:off x="665414" y="1688169"/>
            <a:ext cx="3815306" cy="402004"/>
          </a:xfrm>
          <a:prstGeom prst="rect">
            <a:avLst/>
          </a:prstGeom>
          <a:noFill/>
          <a:ln>
            <a:noFill/>
          </a:ln>
        </p:spPr>
        <p:txBody>
          <a:bodyPr anchorCtr="0" anchor="b" bIns="34275" lIns="68575" spcFirstLastPara="1" rIns="68575" wrap="square" tIns="34275">
            <a:noAutofit/>
          </a:bodyPr>
          <a:lstStyle>
            <a:lvl1pPr indent="-228600" lvl="0" marL="457200" algn="l">
              <a:spcBef>
                <a:spcPts val="300"/>
              </a:spcBef>
              <a:spcAft>
                <a:spcPts val="0"/>
              </a:spcAft>
              <a:buSzPts val="1500"/>
              <a:buNone/>
              <a:defRPr b="0" sz="1700">
                <a:solidFill>
                  <a:schemeClr val="accent2"/>
                </a:solidFill>
              </a:defRPr>
            </a:lvl1pPr>
            <a:lvl2pPr indent="-228600" lvl="1" marL="914400" algn="l">
              <a:spcBef>
                <a:spcPts val="500"/>
              </a:spcBef>
              <a:spcAft>
                <a:spcPts val="0"/>
              </a:spcAft>
              <a:buSzPts val="1400"/>
              <a:buNone/>
              <a:defRPr b="1" sz="1500"/>
            </a:lvl2pPr>
            <a:lvl3pPr indent="-228600" lvl="2" marL="1371600" algn="l">
              <a:spcBef>
                <a:spcPts val="500"/>
              </a:spcBef>
              <a:spcAft>
                <a:spcPts val="0"/>
              </a:spcAft>
              <a:buSzPts val="1200"/>
              <a:buNone/>
              <a:defRPr b="1" sz="1400"/>
            </a:lvl3pPr>
            <a:lvl4pPr indent="-228600" lvl="3" marL="1828800" algn="l">
              <a:spcBef>
                <a:spcPts val="500"/>
              </a:spcBef>
              <a:spcAft>
                <a:spcPts val="0"/>
              </a:spcAft>
              <a:buSzPts val="1100"/>
              <a:buNone/>
              <a:defRPr b="1" sz="1200"/>
            </a:lvl4pPr>
            <a:lvl5pPr indent="-228600" lvl="4" marL="2286000" algn="l">
              <a:spcBef>
                <a:spcPts val="500"/>
              </a:spcBef>
              <a:spcAft>
                <a:spcPts val="0"/>
              </a:spcAft>
              <a:buSzPts val="1100"/>
              <a:buNone/>
              <a:defRPr b="1" sz="1200"/>
            </a:lvl5pPr>
            <a:lvl6pPr indent="-228600" lvl="5" marL="2743200" algn="l">
              <a:spcBef>
                <a:spcPts val="500"/>
              </a:spcBef>
              <a:spcAft>
                <a:spcPts val="0"/>
              </a:spcAft>
              <a:buSzPts val="1100"/>
              <a:buNone/>
              <a:defRPr b="1" sz="1200"/>
            </a:lvl6pPr>
            <a:lvl7pPr indent="-228600" lvl="6" marL="3200400" algn="l">
              <a:spcBef>
                <a:spcPts val="500"/>
              </a:spcBef>
              <a:spcAft>
                <a:spcPts val="0"/>
              </a:spcAft>
              <a:buSzPts val="1100"/>
              <a:buNone/>
              <a:defRPr b="1" sz="1200"/>
            </a:lvl7pPr>
            <a:lvl8pPr indent="-228600" lvl="7" marL="3657600" algn="l">
              <a:spcBef>
                <a:spcPts val="500"/>
              </a:spcBef>
              <a:spcAft>
                <a:spcPts val="0"/>
              </a:spcAft>
              <a:buSzPts val="1100"/>
              <a:buNone/>
              <a:defRPr b="1" sz="1200"/>
            </a:lvl8pPr>
            <a:lvl9pPr indent="-228600" lvl="8" marL="4114800" algn="l">
              <a:spcBef>
                <a:spcPts val="500"/>
              </a:spcBef>
              <a:spcAft>
                <a:spcPts val="500"/>
              </a:spcAft>
              <a:buSzPts val="1100"/>
              <a:buNone/>
              <a:defRPr b="1" sz="1200"/>
            </a:lvl9pPr>
          </a:lstStyle>
          <a:p/>
        </p:txBody>
      </p:sp>
      <p:sp>
        <p:nvSpPr>
          <p:cNvPr id="92" name="Google Shape;92;p18"/>
          <p:cNvSpPr txBox="1"/>
          <p:nvPr>
            <p:ph idx="2" type="body"/>
          </p:nvPr>
        </p:nvSpPr>
        <p:spPr>
          <a:xfrm>
            <a:off x="435895" y="2194539"/>
            <a:ext cx="4044825" cy="2201249"/>
          </a:xfrm>
          <a:prstGeom prst="rect">
            <a:avLst/>
          </a:prstGeom>
          <a:noFill/>
          <a:ln>
            <a:noFill/>
          </a:ln>
        </p:spPr>
        <p:txBody>
          <a:bodyPr anchorCtr="0" anchor="t" bIns="34275" lIns="68575" spcFirstLastPara="1" rIns="68575" wrap="square" tIns="34275">
            <a:noAutofit/>
          </a:bodyPr>
          <a:lstStyle>
            <a:lvl1pPr indent="-304800" lvl="0" marL="457200" algn="l">
              <a:spcBef>
                <a:spcPts val="300"/>
              </a:spcBef>
              <a:spcAft>
                <a:spcPts val="0"/>
              </a:spcAft>
              <a:buSzPts val="1200"/>
              <a:buChar char="◼"/>
              <a:defRPr/>
            </a:lvl1pPr>
            <a:lvl2pPr indent="-304800" lvl="1" marL="914400" algn="l">
              <a:spcBef>
                <a:spcPts val="500"/>
              </a:spcBef>
              <a:spcAft>
                <a:spcPts val="0"/>
              </a:spcAft>
              <a:buSzPts val="1200"/>
              <a:buChar char="◼"/>
              <a:defRPr/>
            </a:lvl2pPr>
            <a:lvl3pPr indent="-304800" lvl="2" marL="1371600" algn="l">
              <a:spcBef>
                <a:spcPts val="500"/>
              </a:spcBef>
              <a:spcAft>
                <a:spcPts val="0"/>
              </a:spcAft>
              <a:buSzPts val="1200"/>
              <a:buChar char="◼"/>
              <a:defRPr/>
            </a:lvl3pPr>
            <a:lvl4pPr indent="-304800" lvl="3" marL="1828800" algn="l">
              <a:spcBef>
                <a:spcPts val="500"/>
              </a:spcBef>
              <a:spcAft>
                <a:spcPts val="0"/>
              </a:spcAft>
              <a:buSzPts val="1200"/>
              <a:buChar char="◼"/>
              <a:defRPr/>
            </a:lvl4pPr>
            <a:lvl5pPr indent="-304800" lvl="4" marL="2286000" algn="l">
              <a:spcBef>
                <a:spcPts val="500"/>
              </a:spcBef>
              <a:spcAft>
                <a:spcPts val="0"/>
              </a:spcAft>
              <a:buSzPts val="1200"/>
              <a:buChar char="◼"/>
              <a:defRPr/>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sp>
        <p:nvSpPr>
          <p:cNvPr id="93" name="Google Shape;93;p18"/>
          <p:cNvSpPr txBox="1"/>
          <p:nvPr>
            <p:ph idx="3" type="body"/>
          </p:nvPr>
        </p:nvSpPr>
        <p:spPr>
          <a:xfrm>
            <a:off x="4892801" y="1688169"/>
            <a:ext cx="3815305" cy="415030"/>
          </a:xfrm>
          <a:prstGeom prst="rect">
            <a:avLst/>
          </a:prstGeom>
          <a:noFill/>
          <a:ln>
            <a:noFill/>
          </a:ln>
        </p:spPr>
        <p:txBody>
          <a:bodyPr anchorCtr="0" anchor="b" bIns="34275" lIns="68575" spcFirstLastPara="1" rIns="68575" wrap="square" tIns="34275">
            <a:noAutofit/>
          </a:bodyPr>
          <a:lstStyle>
            <a:lvl1pPr indent="-228600" lvl="0" marL="457200" algn="l">
              <a:spcBef>
                <a:spcPts val="300"/>
              </a:spcBef>
              <a:spcAft>
                <a:spcPts val="0"/>
              </a:spcAft>
              <a:buSzPts val="1500"/>
              <a:buNone/>
              <a:defRPr b="0" sz="1700">
                <a:solidFill>
                  <a:schemeClr val="accent2"/>
                </a:solidFill>
              </a:defRPr>
            </a:lvl1pPr>
            <a:lvl2pPr indent="-228600" lvl="1" marL="914400" algn="l">
              <a:spcBef>
                <a:spcPts val="500"/>
              </a:spcBef>
              <a:spcAft>
                <a:spcPts val="0"/>
              </a:spcAft>
              <a:buSzPts val="1400"/>
              <a:buNone/>
              <a:defRPr b="1" sz="1500"/>
            </a:lvl2pPr>
            <a:lvl3pPr indent="-228600" lvl="2" marL="1371600" algn="l">
              <a:spcBef>
                <a:spcPts val="500"/>
              </a:spcBef>
              <a:spcAft>
                <a:spcPts val="0"/>
              </a:spcAft>
              <a:buSzPts val="1200"/>
              <a:buNone/>
              <a:defRPr b="1" sz="1400"/>
            </a:lvl3pPr>
            <a:lvl4pPr indent="-228600" lvl="3" marL="1828800" algn="l">
              <a:spcBef>
                <a:spcPts val="500"/>
              </a:spcBef>
              <a:spcAft>
                <a:spcPts val="0"/>
              </a:spcAft>
              <a:buSzPts val="1100"/>
              <a:buNone/>
              <a:defRPr b="1" sz="1200"/>
            </a:lvl4pPr>
            <a:lvl5pPr indent="-228600" lvl="4" marL="2286000" algn="l">
              <a:spcBef>
                <a:spcPts val="500"/>
              </a:spcBef>
              <a:spcAft>
                <a:spcPts val="0"/>
              </a:spcAft>
              <a:buSzPts val="1100"/>
              <a:buNone/>
              <a:defRPr b="1" sz="1200"/>
            </a:lvl5pPr>
            <a:lvl6pPr indent="-228600" lvl="5" marL="2743200" algn="l">
              <a:spcBef>
                <a:spcPts val="500"/>
              </a:spcBef>
              <a:spcAft>
                <a:spcPts val="0"/>
              </a:spcAft>
              <a:buSzPts val="1100"/>
              <a:buNone/>
              <a:defRPr b="1" sz="1200"/>
            </a:lvl6pPr>
            <a:lvl7pPr indent="-228600" lvl="6" marL="3200400" algn="l">
              <a:spcBef>
                <a:spcPts val="500"/>
              </a:spcBef>
              <a:spcAft>
                <a:spcPts val="0"/>
              </a:spcAft>
              <a:buSzPts val="1100"/>
              <a:buNone/>
              <a:defRPr b="1" sz="1200"/>
            </a:lvl7pPr>
            <a:lvl8pPr indent="-228600" lvl="7" marL="3657600" algn="l">
              <a:spcBef>
                <a:spcPts val="500"/>
              </a:spcBef>
              <a:spcAft>
                <a:spcPts val="0"/>
              </a:spcAft>
              <a:buSzPts val="1100"/>
              <a:buNone/>
              <a:defRPr b="1" sz="1200"/>
            </a:lvl8pPr>
            <a:lvl9pPr indent="-228600" lvl="8" marL="4114800" algn="l">
              <a:spcBef>
                <a:spcPts val="500"/>
              </a:spcBef>
              <a:spcAft>
                <a:spcPts val="500"/>
              </a:spcAft>
              <a:buSzPts val="1100"/>
              <a:buNone/>
              <a:defRPr b="1" sz="1200"/>
            </a:lvl9pPr>
          </a:lstStyle>
          <a:p/>
        </p:txBody>
      </p:sp>
      <p:sp>
        <p:nvSpPr>
          <p:cNvPr id="94" name="Google Shape;94;p18"/>
          <p:cNvSpPr txBox="1"/>
          <p:nvPr>
            <p:ph idx="4" type="body"/>
          </p:nvPr>
        </p:nvSpPr>
        <p:spPr>
          <a:xfrm>
            <a:off x="4663282" y="2194539"/>
            <a:ext cx="4044825" cy="2201249"/>
          </a:xfrm>
          <a:prstGeom prst="rect">
            <a:avLst/>
          </a:prstGeom>
          <a:noFill/>
          <a:ln>
            <a:noFill/>
          </a:ln>
        </p:spPr>
        <p:txBody>
          <a:bodyPr anchorCtr="0" anchor="t" bIns="34275" lIns="68575" spcFirstLastPara="1" rIns="68575" wrap="square" tIns="34275">
            <a:noAutofit/>
          </a:bodyPr>
          <a:lstStyle>
            <a:lvl1pPr indent="-304800" lvl="0" marL="457200" algn="l">
              <a:spcBef>
                <a:spcPts val="300"/>
              </a:spcBef>
              <a:spcAft>
                <a:spcPts val="0"/>
              </a:spcAft>
              <a:buSzPts val="1200"/>
              <a:buChar char="◼"/>
              <a:defRPr/>
            </a:lvl1pPr>
            <a:lvl2pPr indent="-304800" lvl="1" marL="914400" algn="l">
              <a:spcBef>
                <a:spcPts val="500"/>
              </a:spcBef>
              <a:spcAft>
                <a:spcPts val="0"/>
              </a:spcAft>
              <a:buSzPts val="1200"/>
              <a:buChar char="◼"/>
              <a:defRPr/>
            </a:lvl2pPr>
            <a:lvl3pPr indent="-304800" lvl="2" marL="1371600" algn="l">
              <a:spcBef>
                <a:spcPts val="500"/>
              </a:spcBef>
              <a:spcAft>
                <a:spcPts val="0"/>
              </a:spcAft>
              <a:buSzPts val="1200"/>
              <a:buChar char="◼"/>
              <a:defRPr/>
            </a:lvl3pPr>
            <a:lvl4pPr indent="-304800" lvl="3" marL="1828800" algn="l">
              <a:spcBef>
                <a:spcPts val="500"/>
              </a:spcBef>
              <a:spcAft>
                <a:spcPts val="0"/>
              </a:spcAft>
              <a:buSzPts val="1200"/>
              <a:buChar char="◼"/>
              <a:defRPr/>
            </a:lvl4pPr>
            <a:lvl5pPr indent="-304800" lvl="4" marL="2286000" algn="l">
              <a:spcBef>
                <a:spcPts val="500"/>
              </a:spcBef>
              <a:spcAft>
                <a:spcPts val="0"/>
              </a:spcAft>
              <a:buSzPts val="1200"/>
              <a:buChar char="◼"/>
              <a:defRPr/>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sp>
        <p:nvSpPr>
          <p:cNvPr id="95" name="Google Shape;95;p18"/>
          <p:cNvSpPr txBox="1"/>
          <p:nvPr>
            <p:ph idx="10" type="dt"/>
          </p:nvPr>
        </p:nvSpPr>
        <p:spPr>
          <a:xfrm>
            <a:off x="5704463" y="4467103"/>
            <a:ext cx="2133599" cy="273844"/>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96" name="Google Shape;96;p18"/>
          <p:cNvSpPr txBox="1"/>
          <p:nvPr>
            <p:ph idx="11" type="ftr"/>
          </p:nvPr>
        </p:nvSpPr>
        <p:spPr>
          <a:xfrm>
            <a:off x="435894" y="4463858"/>
            <a:ext cx="5187908"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97" name="Google Shape;97;p18"/>
          <p:cNvSpPr txBox="1"/>
          <p:nvPr>
            <p:ph idx="12" type="sldNum"/>
          </p:nvPr>
        </p:nvSpPr>
        <p:spPr>
          <a:xfrm>
            <a:off x="7918725" y="4467103"/>
            <a:ext cx="789382"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98" name="Shape 98"/>
        <p:cNvGrpSpPr/>
        <p:nvPr/>
      </p:nvGrpSpPr>
      <p:grpSpPr>
        <a:xfrm>
          <a:off x="0" y="0"/>
          <a:ext cx="0" cy="0"/>
          <a:chOff x="0" y="0"/>
          <a:chExt cx="0" cy="0"/>
        </a:xfrm>
      </p:grpSpPr>
      <p:sp>
        <p:nvSpPr>
          <p:cNvPr id="99" name="Google Shape;99;p19"/>
          <p:cNvSpPr/>
          <p:nvPr/>
        </p:nvSpPr>
        <p:spPr>
          <a:xfrm>
            <a:off x="330512" y="454916"/>
            <a:ext cx="8475027" cy="944120"/>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00" name="Google Shape;100;p19"/>
          <p:cNvSpPr txBox="1"/>
          <p:nvPr>
            <p:ph type="title"/>
          </p:nvPr>
        </p:nvSpPr>
        <p:spPr>
          <a:xfrm>
            <a:off x="431920" y="547244"/>
            <a:ext cx="8272212" cy="741249"/>
          </a:xfrm>
          <a:prstGeom prst="rect">
            <a:avLst/>
          </a:prstGeom>
          <a:noFill/>
          <a:ln>
            <a:noFill/>
          </a:ln>
        </p:spPr>
        <p:txBody>
          <a:bodyPr anchorCtr="0" anchor="b" bIns="34275" lIns="68575" spcFirstLastPara="1" rIns="68575" wrap="square" tIns="34275">
            <a:noAutofit/>
          </a:bodyPr>
          <a:lstStyle>
            <a:lvl1pPr lvl="0" algn="l">
              <a:spcBef>
                <a:spcPts val="0"/>
              </a:spcBef>
              <a:spcAft>
                <a:spcPts val="0"/>
              </a:spcAft>
              <a:buClr>
                <a:schemeClr val="lt1"/>
              </a:buClr>
              <a:buSzPts val="14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01" name="Google Shape;101;p19"/>
          <p:cNvSpPr txBox="1"/>
          <p:nvPr>
            <p:ph idx="10" type="dt"/>
          </p:nvPr>
        </p:nvSpPr>
        <p:spPr>
          <a:xfrm>
            <a:off x="5704463" y="4467103"/>
            <a:ext cx="2133599" cy="273844"/>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02" name="Google Shape;102;p19"/>
          <p:cNvSpPr txBox="1"/>
          <p:nvPr>
            <p:ph idx="11" type="ftr"/>
          </p:nvPr>
        </p:nvSpPr>
        <p:spPr>
          <a:xfrm>
            <a:off x="435894" y="4463858"/>
            <a:ext cx="5187908"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03" name="Google Shape;103;p19"/>
          <p:cNvSpPr txBox="1"/>
          <p:nvPr>
            <p:ph idx="12" type="sldNum"/>
          </p:nvPr>
        </p:nvSpPr>
        <p:spPr>
          <a:xfrm>
            <a:off x="7918725" y="4467103"/>
            <a:ext cx="789382"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104" name="Shape 104"/>
        <p:cNvGrpSpPr/>
        <p:nvPr/>
      </p:nvGrpSpPr>
      <p:grpSpPr>
        <a:xfrm>
          <a:off x="0" y="0"/>
          <a:ext cx="0" cy="0"/>
          <a:chOff x="0" y="0"/>
          <a:chExt cx="0" cy="0"/>
        </a:xfrm>
      </p:grpSpPr>
      <p:sp>
        <p:nvSpPr>
          <p:cNvPr id="105" name="Google Shape;105;p20"/>
          <p:cNvSpPr txBox="1"/>
          <p:nvPr>
            <p:ph idx="10" type="dt"/>
          </p:nvPr>
        </p:nvSpPr>
        <p:spPr>
          <a:xfrm>
            <a:off x="5704463" y="4467103"/>
            <a:ext cx="2133599" cy="273844"/>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06" name="Google Shape;106;p20"/>
          <p:cNvSpPr txBox="1"/>
          <p:nvPr>
            <p:ph idx="11" type="ftr"/>
          </p:nvPr>
        </p:nvSpPr>
        <p:spPr>
          <a:xfrm>
            <a:off x="435894" y="4463858"/>
            <a:ext cx="5187908"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07" name="Google Shape;107;p20"/>
          <p:cNvSpPr txBox="1"/>
          <p:nvPr>
            <p:ph idx="12" type="sldNum"/>
          </p:nvPr>
        </p:nvSpPr>
        <p:spPr>
          <a:xfrm>
            <a:off x="7918725" y="4467103"/>
            <a:ext cx="789382"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ntent with Caption" type="objTx">
  <p:cSld name="OBJECT_WITH_CAPTION_TEXT">
    <p:spTree>
      <p:nvGrpSpPr>
        <p:cNvPr id="108" name="Shape 108"/>
        <p:cNvGrpSpPr/>
        <p:nvPr/>
      </p:nvGrpSpPr>
      <p:grpSpPr>
        <a:xfrm>
          <a:off x="0" y="0"/>
          <a:ext cx="0" cy="0"/>
          <a:chOff x="0" y="0"/>
          <a:chExt cx="0" cy="0"/>
        </a:xfrm>
      </p:grpSpPr>
      <p:sp>
        <p:nvSpPr>
          <p:cNvPr id="109" name="Google Shape;109;p21"/>
          <p:cNvSpPr/>
          <p:nvPr/>
        </p:nvSpPr>
        <p:spPr>
          <a:xfrm>
            <a:off x="335863" y="3856480"/>
            <a:ext cx="8473650" cy="956027"/>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10" name="Google Shape;110;p21"/>
          <p:cNvSpPr txBox="1"/>
          <p:nvPr>
            <p:ph type="title"/>
          </p:nvPr>
        </p:nvSpPr>
        <p:spPr>
          <a:xfrm>
            <a:off x="435894" y="3946722"/>
            <a:ext cx="3682084" cy="517135"/>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Clr>
                <a:srgbClr val="539F8A"/>
              </a:buClr>
              <a:buSzPts val="1500"/>
              <a:buFont typeface="Gill Sans"/>
              <a:buNone/>
              <a:defRPr b="0" sz="1500">
                <a:solidFill>
                  <a:srgbClr val="539F8A"/>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11" name="Google Shape;111;p21"/>
          <p:cNvSpPr txBox="1"/>
          <p:nvPr>
            <p:ph idx="1" type="body"/>
          </p:nvPr>
        </p:nvSpPr>
        <p:spPr>
          <a:xfrm>
            <a:off x="335862" y="450900"/>
            <a:ext cx="8469630" cy="3153600"/>
          </a:xfrm>
          <a:prstGeom prst="rect">
            <a:avLst/>
          </a:prstGeom>
          <a:noFill/>
          <a:ln>
            <a:noFill/>
          </a:ln>
        </p:spPr>
        <p:txBody>
          <a:bodyPr anchorCtr="0" anchor="ctr" bIns="34275" lIns="68575" spcFirstLastPara="1" rIns="68575" wrap="square" tIns="34275">
            <a:noAutofit/>
          </a:bodyPr>
          <a:lstStyle>
            <a:lvl1pPr indent="-317500" lvl="0" marL="457200" algn="l">
              <a:spcBef>
                <a:spcPts val="300"/>
              </a:spcBef>
              <a:spcAft>
                <a:spcPts val="0"/>
              </a:spcAft>
              <a:buSzPts val="1400"/>
              <a:buChar char="◼"/>
              <a:defRPr sz="1500">
                <a:solidFill>
                  <a:schemeClr val="dk2"/>
                </a:solidFill>
              </a:defRPr>
            </a:lvl1pPr>
            <a:lvl2pPr indent="-304800" lvl="1" marL="914400" algn="l">
              <a:spcBef>
                <a:spcPts val="500"/>
              </a:spcBef>
              <a:spcAft>
                <a:spcPts val="0"/>
              </a:spcAft>
              <a:buSzPts val="1200"/>
              <a:buChar char="◼"/>
              <a:defRPr sz="1400">
                <a:solidFill>
                  <a:schemeClr val="dk2"/>
                </a:solidFill>
              </a:defRPr>
            </a:lvl2pPr>
            <a:lvl3pPr indent="-298450" lvl="2" marL="1371600" algn="l">
              <a:spcBef>
                <a:spcPts val="500"/>
              </a:spcBef>
              <a:spcAft>
                <a:spcPts val="0"/>
              </a:spcAft>
              <a:buSzPts val="1100"/>
              <a:buChar char="◼"/>
              <a:defRPr sz="1200">
                <a:solidFill>
                  <a:schemeClr val="dk2"/>
                </a:solidFill>
              </a:defRPr>
            </a:lvl3pPr>
            <a:lvl4pPr indent="-292100" lvl="3" marL="1828800" algn="l">
              <a:spcBef>
                <a:spcPts val="500"/>
              </a:spcBef>
              <a:spcAft>
                <a:spcPts val="0"/>
              </a:spcAft>
              <a:buSzPts val="1000"/>
              <a:buChar char="◼"/>
              <a:defRPr sz="1100">
                <a:solidFill>
                  <a:schemeClr val="dk2"/>
                </a:solidFill>
              </a:defRPr>
            </a:lvl4pPr>
            <a:lvl5pPr indent="-292100" lvl="4" marL="2286000" algn="l">
              <a:spcBef>
                <a:spcPts val="500"/>
              </a:spcBef>
              <a:spcAft>
                <a:spcPts val="0"/>
              </a:spcAft>
              <a:buSzPts val="1000"/>
              <a:buChar char="◼"/>
              <a:defRPr sz="1100">
                <a:solidFill>
                  <a:schemeClr val="dk2"/>
                </a:solidFill>
              </a:defRPr>
            </a:lvl5pPr>
            <a:lvl6pPr indent="-292100" lvl="5" marL="2743200" algn="l">
              <a:spcBef>
                <a:spcPts val="500"/>
              </a:spcBef>
              <a:spcAft>
                <a:spcPts val="0"/>
              </a:spcAft>
              <a:buSzPts val="1000"/>
              <a:buChar char="◼"/>
              <a:defRPr sz="1100">
                <a:solidFill>
                  <a:schemeClr val="dk2"/>
                </a:solidFill>
              </a:defRPr>
            </a:lvl6pPr>
            <a:lvl7pPr indent="-292100" lvl="6" marL="3200400" algn="l">
              <a:spcBef>
                <a:spcPts val="500"/>
              </a:spcBef>
              <a:spcAft>
                <a:spcPts val="0"/>
              </a:spcAft>
              <a:buSzPts val="1000"/>
              <a:buChar char="◼"/>
              <a:defRPr sz="1100">
                <a:solidFill>
                  <a:schemeClr val="dk2"/>
                </a:solidFill>
              </a:defRPr>
            </a:lvl7pPr>
            <a:lvl8pPr indent="-292100" lvl="7" marL="3657600" algn="l">
              <a:spcBef>
                <a:spcPts val="500"/>
              </a:spcBef>
              <a:spcAft>
                <a:spcPts val="0"/>
              </a:spcAft>
              <a:buSzPts val="1000"/>
              <a:buChar char="◼"/>
              <a:defRPr sz="1100">
                <a:solidFill>
                  <a:schemeClr val="dk2"/>
                </a:solidFill>
              </a:defRPr>
            </a:lvl8pPr>
            <a:lvl9pPr indent="-292100" lvl="8" marL="4114800" algn="l">
              <a:spcBef>
                <a:spcPts val="500"/>
              </a:spcBef>
              <a:spcAft>
                <a:spcPts val="500"/>
              </a:spcAft>
              <a:buSzPts val="1000"/>
              <a:buChar char="◼"/>
              <a:defRPr sz="1100">
                <a:solidFill>
                  <a:schemeClr val="dk2"/>
                </a:solidFill>
              </a:defRPr>
            </a:lvl9pPr>
          </a:lstStyle>
          <a:p/>
        </p:txBody>
      </p:sp>
      <p:sp>
        <p:nvSpPr>
          <p:cNvPr id="112" name="Google Shape;112;p21"/>
          <p:cNvSpPr txBox="1"/>
          <p:nvPr>
            <p:ph idx="2" type="body"/>
          </p:nvPr>
        </p:nvSpPr>
        <p:spPr>
          <a:xfrm>
            <a:off x="4305617" y="3946722"/>
            <a:ext cx="4402490" cy="517136"/>
          </a:xfrm>
          <a:prstGeom prst="rect">
            <a:avLst/>
          </a:prstGeom>
          <a:noFill/>
          <a:ln>
            <a:noFill/>
          </a:ln>
        </p:spPr>
        <p:txBody>
          <a:bodyPr anchorCtr="0" anchor="ctr" bIns="34275" lIns="68575" spcFirstLastPara="1" rIns="68575" wrap="square" tIns="34275">
            <a:noAutofit/>
          </a:bodyPr>
          <a:lstStyle>
            <a:lvl1pPr indent="-228600" lvl="0" marL="457200" algn="r">
              <a:spcBef>
                <a:spcPts val="200"/>
              </a:spcBef>
              <a:spcAft>
                <a:spcPts val="0"/>
              </a:spcAft>
              <a:buSzPts val="800"/>
              <a:buNone/>
              <a:defRPr sz="800">
                <a:solidFill>
                  <a:schemeClr val="lt1"/>
                </a:solidFill>
              </a:defRPr>
            </a:lvl1pPr>
            <a:lvl2pPr indent="-228600" lvl="1" marL="914400" algn="l">
              <a:spcBef>
                <a:spcPts val="500"/>
              </a:spcBef>
              <a:spcAft>
                <a:spcPts val="0"/>
              </a:spcAft>
              <a:buSzPts val="800"/>
              <a:buNone/>
              <a:defRPr sz="800"/>
            </a:lvl2pPr>
            <a:lvl3pPr indent="-228600" lvl="2" marL="1371600" algn="l">
              <a:spcBef>
                <a:spcPts val="500"/>
              </a:spcBef>
              <a:spcAft>
                <a:spcPts val="0"/>
              </a:spcAft>
              <a:buSzPts val="700"/>
              <a:buNone/>
              <a:defRPr sz="800"/>
            </a:lvl3pPr>
            <a:lvl4pPr indent="-228600" lvl="3" marL="1828800" algn="l">
              <a:spcBef>
                <a:spcPts val="500"/>
              </a:spcBef>
              <a:spcAft>
                <a:spcPts val="0"/>
              </a:spcAft>
              <a:buSzPts val="600"/>
              <a:buNone/>
              <a:defRPr sz="700"/>
            </a:lvl4pPr>
            <a:lvl5pPr indent="-228600" lvl="4" marL="2286000" algn="l">
              <a:spcBef>
                <a:spcPts val="500"/>
              </a:spcBef>
              <a:spcAft>
                <a:spcPts val="0"/>
              </a:spcAft>
              <a:buSzPts val="600"/>
              <a:buNone/>
              <a:defRPr sz="700"/>
            </a:lvl5pPr>
            <a:lvl6pPr indent="-228600" lvl="5" marL="2743200" algn="l">
              <a:spcBef>
                <a:spcPts val="500"/>
              </a:spcBef>
              <a:spcAft>
                <a:spcPts val="0"/>
              </a:spcAft>
              <a:buSzPts val="600"/>
              <a:buNone/>
              <a:defRPr sz="700"/>
            </a:lvl6pPr>
            <a:lvl7pPr indent="-228600" lvl="6" marL="3200400" algn="l">
              <a:spcBef>
                <a:spcPts val="500"/>
              </a:spcBef>
              <a:spcAft>
                <a:spcPts val="0"/>
              </a:spcAft>
              <a:buSzPts val="600"/>
              <a:buNone/>
              <a:defRPr sz="700"/>
            </a:lvl7pPr>
            <a:lvl8pPr indent="-228600" lvl="7" marL="3657600" algn="l">
              <a:spcBef>
                <a:spcPts val="500"/>
              </a:spcBef>
              <a:spcAft>
                <a:spcPts val="0"/>
              </a:spcAft>
              <a:buSzPts val="600"/>
              <a:buNone/>
              <a:defRPr sz="700"/>
            </a:lvl8pPr>
            <a:lvl9pPr indent="-228600" lvl="8" marL="4114800" algn="l">
              <a:spcBef>
                <a:spcPts val="500"/>
              </a:spcBef>
              <a:spcAft>
                <a:spcPts val="500"/>
              </a:spcAft>
              <a:buSzPts val="600"/>
              <a:buNone/>
              <a:defRPr sz="700"/>
            </a:lvl9pPr>
          </a:lstStyle>
          <a:p/>
        </p:txBody>
      </p:sp>
      <p:sp>
        <p:nvSpPr>
          <p:cNvPr id="113" name="Google Shape;113;p21"/>
          <p:cNvSpPr txBox="1"/>
          <p:nvPr>
            <p:ph idx="10" type="dt"/>
          </p:nvPr>
        </p:nvSpPr>
        <p:spPr>
          <a:xfrm>
            <a:off x="5704463" y="4467103"/>
            <a:ext cx="2133599" cy="273844"/>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100"/>
              <a:buNone/>
              <a:defRPr>
                <a:solidFill>
                  <a:srgbClr val="539F8A"/>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14" name="Google Shape;114;p21"/>
          <p:cNvSpPr txBox="1"/>
          <p:nvPr>
            <p:ph idx="11" type="ftr"/>
          </p:nvPr>
        </p:nvSpPr>
        <p:spPr>
          <a:xfrm>
            <a:off x="435894" y="4463858"/>
            <a:ext cx="5187908"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solidFill>
                  <a:srgbClr val="539F8A"/>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15" name="Google Shape;115;p21"/>
          <p:cNvSpPr txBox="1"/>
          <p:nvPr>
            <p:ph idx="12" type="sldNum"/>
          </p:nvPr>
        </p:nvSpPr>
        <p:spPr>
          <a:xfrm>
            <a:off x="7918725" y="4467103"/>
            <a:ext cx="789382"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sz="700">
                <a:solidFill>
                  <a:srgbClr val="539F8A"/>
                </a:solidFill>
                <a:latin typeface="Gill Sans"/>
                <a:ea typeface="Gill Sans"/>
                <a:cs typeface="Gill Sans"/>
                <a:sym typeface="Gill Sans"/>
              </a:defRPr>
            </a:lvl1pPr>
            <a:lvl2pPr indent="0" lvl="1" marL="0" algn="r">
              <a:spcBef>
                <a:spcPts val="0"/>
              </a:spcBef>
              <a:buNone/>
              <a:defRPr sz="700">
                <a:solidFill>
                  <a:srgbClr val="539F8A"/>
                </a:solidFill>
                <a:latin typeface="Gill Sans"/>
                <a:ea typeface="Gill Sans"/>
                <a:cs typeface="Gill Sans"/>
                <a:sym typeface="Gill Sans"/>
              </a:defRPr>
            </a:lvl2pPr>
            <a:lvl3pPr indent="0" lvl="2" marL="0" algn="r">
              <a:spcBef>
                <a:spcPts val="0"/>
              </a:spcBef>
              <a:buNone/>
              <a:defRPr sz="700">
                <a:solidFill>
                  <a:srgbClr val="539F8A"/>
                </a:solidFill>
                <a:latin typeface="Gill Sans"/>
                <a:ea typeface="Gill Sans"/>
                <a:cs typeface="Gill Sans"/>
                <a:sym typeface="Gill Sans"/>
              </a:defRPr>
            </a:lvl3pPr>
            <a:lvl4pPr indent="0" lvl="3" marL="0" algn="r">
              <a:spcBef>
                <a:spcPts val="0"/>
              </a:spcBef>
              <a:buNone/>
              <a:defRPr sz="700">
                <a:solidFill>
                  <a:srgbClr val="539F8A"/>
                </a:solidFill>
                <a:latin typeface="Gill Sans"/>
                <a:ea typeface="Gill Sans"/>
                <a:cs typeface="Gill Sans"/>
                <a:sym typeface="Gill Sans"/>
              </a:defRPr>
            </a:lvl4pPr>
            <a:lvl5pPr indent="0" lvl="4" marL="0" algn="r">
              <a:spcBef>
                <a:spcPts val="0"/>
              </a:spcBef>
              <a:buNone/>
              <a:defRPr sz="700">
                <a:solidFill>
                  <a:srgbClr val="539F8A"/>
                </a:solidFill>
                <a:latin typeface="Gill Sans"/>
                <a:ea typeface="Gill Sans"/>
                <a:cs typeface="Gill Sans"/>
                <a:sym typeface="Gill Sans"/>
              </a:defRPr>
            </a:lvl5pPr>
            <a:lvl6pPr indent="0" lvl="5" marL="0" algn="r">
              <a:spcBef>
                <a:spcPts val="0"/>
              </a:spcBef>
              <a:buNone/>
              <a:defRPr sz="700">
                <a:solidFill>
                  <a:srgbClr val="539F8A"/>
                </a:solidFill>
                <a:latin typeface="Gill Sans"/>
                <a:ea typeface="Gill Sans"/>
                <a:cs typeface="Gill Sans"/>
                <a:sym typeface="Gill Sans"/>
              </a:defRPr>
            </a:lvl6pPr>
            <a:lvl7pPr indent="0" lvl="6" marL="0" algn="r">
              <a:spcBef>
                <a:spcPts val="0"/>
              </a:spcBef>
              <a:buNone/>
              <a:defRPr sz="700">
                <a:solidFill>
                  <a:srgbClr val="539F8A"/>
                </a:solidFill>
                <a:latin typeface="Gill Sans"/>
                <a:ea typeface="Gill Sans"/>
                <a:cs typeface="Gill Sans"/>
                <a:sym typeface="Gill Sans"/>
              </a:defRPr>
            </a:lvl7pPr>
            <a:lvl8pPr indent="0" lvl="7" marL="0" algn="r">
              <a:spcBef>
                <a:spcPts val="0"/>
              </a:spcBef>
              <a:buNone/>
              <a:defRPr sz="700">
                <a:solidFill>
                  <a:srgbClr val="539F8A"/>
                </a:solidFill>
                <a:latin typeface="Gill Sans"/>
                <a:ea typeface="Gill Sans"/>
                <a:cs typeface="Gill Sans"/>
                <a:sym typeface="Gill Sans"/>
              </a:defRPr>
            </a:lvl8pPr>
            <a:lvl9pPr indent="0" lvl="8" marL="0" algn="r">
              <a:spcBef>
                <a:spcPts val="0"/>
              </a:spcBef>
              <a:buNone/>
              <a:defRPr sz="700">
                <a:solidFill>
                  <a:srgbClr val="539F8A"/>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Picture with Caption" type="picTx">
  <p:cSld name="PICTURE_WITH_CAPTION_TEXT">
    <p:spTree>
      <p:nvGrpSpPr>
        <p:cNvPr id="116" name="Shape 116"/>
        <p:cNvGrpSpPr/>
        <p:nvPr/>
      </p:nvGrpSpPr>
      <p:grpSpPr>
        <a:xfrm>
          <a:off x="0" y="0"/>
          <a:ext cx="0" cy="0"/>
          <a:chOff x="0" y="0"/>
          <a:chExt cx="0" cy="0"/>
        </a:xfrm>
      </p:grpSpPr>
      <p:sp>
        <p:nvSpPr>
          <p:cNvPr id="117" name="Google Shape;117;p22"/>
          <p:cNvSpPr txBox="1"/>
          <p:nvPr>
            <p:ph type="title"/>
          </p:nvPr>
        </p:nvSpPr>
        <p:spPr>
          <a:xfrm>
            <a:off x="435895" y="3520042"/>
            <a:ext cx="8272212" cy="425053"/>
          </a:xfrm>
          <a:prstGeom prst="rect">
            <a:avLst/>
          </a:prstGeom>
          <a:noFill/>
          <a:ln>
            <a:noFill/>
          </a:ln>
        </p:spPr>
        <p:txBody>
          <a:bodyPr anchorCtr="0" anchor="b" bIns="34275" lIns="68575" spcFirstLastPara="1" rIns="68575" wrap="square" tIns="34275">
            <a:noAutofit/>
          </a:bodyPr>
          <a:lstStyle>
            <a:lvl1pPr lvl="0" algn="l">
              <a:spcBef>
                <a:spcPts val="0"/>
              </a:spcBef>
              <a:spcAft>
                <a:spcPts val="0"/>
              </a:spcAft>
              <a:buClr>
                <a:schemeClr val="accent1"/>
              </a:buClr>
              <a:buSzPts val="1800"/>
              <a:buFont typeface="Gill Sans"/>
              <a:buNone/>
              <a:defRPr b="0" sz="1800">
                <a:solidFill>
                  <a:schemeClr val="accent1"/>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18" name="Google Shape;118;p22"/>
          <p:cNvSpPr/>
          <p:nvPr>
            <p:ph idx="2" type="pic"/>
          </p:nvPr>
        </p:nvSpPr>
        <p:spPr>
          <a:xfrm>
            <a:off x="335863" y="449794"/>
            <a:ext cx="8468144" cy="2667939"/>
          </a:xfrm>
          <a:prstGeom prst="rect">
            <a:avLst/>
          </a:prstGeom>
          <a:noFill/>
          <a:ln>
            <a:noFill/>
          </a:ln>
        </p:spPr>
        <p:txBody>
          <a:bodyPr anchorCtr="0" anchor="t" bIns="34275" lIns="68575" spcFirstLastPara="1" rIns="68575" wrap="square" tIns="34275">
            <a:noAutofit/>
          </a:bodyPr>
          <a:lstStyle>
            <a:lvl1pPr lvl="0" marR="0" rtl="0" algn="ctr">
              <a:spcBef>
                <a:spcPts val="200"/>
              </a:spcBef>
              <a:spcAft>
                <a:spcPts val="0"/>
              </a:spcAft>
              <a:buClr>
                <a:schemeClr val="accent2"/>
              </a:buClr>
              <a:buSzPts val="1100"/>
              <a:buFont typeface="Noto Sans Symbols"/>
              <a:buNone/>
              <a:defRPr b="0" i="0" sz="1200" u="none" cap="none" strike="noStrike">
                <a:solidFill>
                  <a:schemeClr val="dk2"/>
                </a:solidFill>
                <a:latin typeface="Gill Sans"/>
                <a:ea typeface="Gill Sans"/>
                <a:cs typeface="Gill Sans"/>
                <a:sym typeface="Gill Sans"/>
              </a:defRPr>
            </a:lvl1pPr>
            <a:lvl2pPr lvl="1" marR="0" rtl="0" algn="l">
              <a:spcBef>
                <a:spcPts val="500"/>
              </a:spcBef>
              <a:spcAft>
                <a:spcPts val="0"/>
              </a:spcAft>
              <a:buClr>
                <a:schemeClr val="accent2"/>
              </a:buClr>
              <a:buSzPts val="1100"/>
              <a:buFont typeface="Noto Sans Symbols"/>
              <a:buNone/>
              <a:defRPr b="0" i="0" sz="1200" u="none" cap="none" strike="noStrike">
                <a:solidFill>
                  <a:schemeClr val="dk2"/>
                </a:solidFill>
                <a:latin typeface="Gill Sans"/>
                <a:ea typeface="Gill Sans"/>
                <a:cs typeface="Gill Sans"/>
                <a:sym typeface="Gill Sans"/>
              </a:defRPr>
            </a:lvl2pPr>
            <a:lvl3pPr lvl="2" marR="0" rtl="0" algn="l">
              <a:spcBef>
                <a:spcPts val="500"/>
              </a:spcBef>
              <a:spcAft>
                <a:spcPts val="0"/>
              </a:spcAft>
              <a:buClr>
                <a:schemeClr val="accent2"/>
              </a:buClr>
              <a:buSzPts val="1100"/>
              <a:buFont typeface="Noto Sans Symbols"/>
              <a:buNone/>
              <a:defRPr b="0" i="0" sz="1200" u="none" cap="none" strike="noStrike">
                <a:solidFill>
                  <a:schemeClr val="dk2"/>
                </a:solidFill>
                <a:latin typeface="Gill Sans"/>
                <a:ea typeface="Gill Sans"/>
                <a:cs typeface="Gill Sans"/>
                <a:sym typeface="Gill Sans"/>
              </a:defRPr>
            </a:lvl3pPr>
            <a:lvl4pPr lvl="3" marR="0" rtl="0" algn="l">
              <a:spcBef>
                <a:spcPts val="500"/>
              </a:spcBef>
              <a:spcAft>
                <a:spcPts val="0"/>
              </a:spcAft>
              <a:buClr>
                <a:schemeClr val="accent2"/>
              </a:buClr>
              <a:buSzPts val="1100"/>
              <a:buFont typeface="Noto Sans Symbols"/>
              <a:buNone/>
              <a:defRPr b="0" i="0" sz="1200" u="none" cap="none" strike="noStrike">
                <a:solidFill>
                  <a:schemeClr val="dk2"/>
                </a:solidFill>
                <a:latin typeface="Gill Sans"/>
                <a:ea typeface="Gill Sans"/>
                <a:cs typeface="Gill Sans"/>
                <a:sym typeface="Gill Sans"/>
              </a:defRPr>
            </a:lvl4pPr>
            <a:lvl5pPr lvl="4" marR="0" rtl="0" algn="l">
              <a:spcBef>
                <a:spcPts val="500"/>
              </a:spcBef>
              <a:spcAft>
                <a:spcPts val="0"/>
              </a:spcAft>
              <a:buClr>
                <a:schemeClr val="accent2"/>
              </a:buClr>
              <a:buSzPts val="1100"/>
              <a:buFont typeface="Noto Sans Symbols"/>
              <a:buNone/>
              <a:defRPr b="0" i="0" sz="1200" u="none" cap="none" strike="noStrike">
                <a:solidFill>
                  <a:schemeClr val="dk2"/>
                </a:solidFill>
                <a:latin typeface="Gill Sans"/>
                <a:ea typeface="Gill Sans"/>
                <a:cs typeface="Gill Sans"/>
                <a:sym typeface="Gill Sans"/>
              </a:defRPr>
            </a:lvl5pPr>
            <a:lvl6pPr lvl="5" marR="0" rtl="0" algn="l">
              <a:spcBef>
                <a:spcPts val="500"/>
              </a:spcBef>
              <a:spcAft>
                <a:spcPts val="0"/>
              </a:spcAft>
              <a:buClr>
                <a:schemeClr val="accent2"/>
              </a:buClr>
              <a:buSzPts val="1100"/>
              <a:buFont typeface="Noto Sans Symbols"/>
              <a:buNone/>
              <a:defRPr b="0" i="0" sz="1200" u="none" cap="none" strike="noStrike">
                <a:solidFill>
                  <a:schemeClr val="dk2"/>
                </a:solidFill>
                <a:latin typeface="Gill Sans"/>
                <a:ea typeface="Gill Sans"/>
                <a:cs typeface="Gill Sans"/>
                <a:sym typeface="Gill Sans"/>
              </a:defRPr>
            </a:lvl6pPr>
            <a:lvl7pPr lvl="6" marR="0" rtl="0" algn="l">
              <a:spcBef>
                <a:spcPts val="500"/>
              </a:spcBef>
              <a:spcAft>
                <a:spcPts val="0"/>
              </a:spcAft>
              <a:buClr>
                <a:schemeClr val="accent2"/>
              </a:buClr>
              <a:buSzPts val="1100"/>
              <a:buFont typeface="Noto Sans Symbols"/>
              <a:buNone/>
              <a:defRPr b="0" i="0" sz="1200" u="none" cap="none" strike="noStrike">
                <a:solidFill>
                  <a:schemeClr val="dk2"/>
                </a:solidFill>
                <a:latin typeface="Gill Sans"/>
                <a:ea typeface="Gill Sans"/>
                <a:cs typeface="Gill Sans"/>
                <a:sym typeface="Gill Sans"/>
              </a:defRPr>
            </a:lvl7pPr>
            <a:lvl8pPr lvl="7" marR="0" rtl="0" algn="l">
              <a:spcBef>
                <a:spcPts val="500"/>
              </a:spcBef>
              <a:spcAft>
                <a:spcPts val="0"/>
              </a:spcAft>
              <a:buClr>
                <a:schemeClr val="accent2"/>
              </a:buClr>
              <a:buSzPts val="1100"/>
              <a:buFont typeface="Noto Sans Symbols"/>
              <a:buNone/>
              <a:defRPr b="0" i="0" sz="1200" u="none" cap="none" strike="noStrike">
                <a:solidFill>
                  <a:schemeClr val="dk2"/>
                </a:solidFill>
                <a:latin typeface="Gill Sans"/>
                <a:ea typeface="Gill Sans"/>
                <a:cs typeface="Gill Sans"/>
                <a:sym typeface="Gill Sans"/>
              </a:defRPr>
            </a:lvl8pPr>
            <a:lvl9pPr lvl="8" marR="0" rtl="0" algn="l">
              <a:spcBef>
                <a:spcPts val="500"/>
              </a:spcBef>
              <a:spcAft>
                <a:spcPts val="500"/>
              </a:spcAft>
              <a:buClr>
                <a:schemeClr val="accent2"/>
              </a:buClr>
              <a:buSzPts val="1100"/>
              <a:buFont typeface="Noto Sans Symbols"/>
              <a:buNone/>
              <a:defRPr b="0" i="0" sz="1200" u="none" cap="none" strike="noStrike">
                <a:solidFill>
                  <a:schemeClr val="dk2"/>
                </a:solidFill>
                <a:latin typeface="Gill Sans"/>
                <a:ea typeface="Gill Sans"/>
                <a:cs typeface="Gill Sans"/>
                <a:sym typeface="Gill Sans"/>
              </a:defRPr>
            </a:lvl9pPr>
          </a:lstStyle>
          <a:p/>
        </p:txBody>
      </p:sp>
      <p:sp>
        <p:nvSpPr>
          <p:cNvPr id="119" name="Google Shape;119;p22"/>
          <p:cNvSpPr txBox="1"/>
          <p:nvPr>
            <p:ph idx="1" type="body"/>
          </p:nvPr>
        </p:nvSpPr>
        <p:spPr>
          <a:xfrm>
            <a:off x="435894" y="3945095"/>
            <a:ext cx="8272213" cy="449003"/>
          </a:xfrm>
          <a:prstGeom prst="rect">
            <a:avLst/>
          </a:prstGeom>
          <a:noFill/>
          <a:ln>
            <a:noFill/>
          </a:ln>
        </p:spPr>
        <p:txBody>
          <a:bodyPr anchorCtr="0" anchor="ctr" bIns="34275" lIns="68575" spcFirstLastPara="1" rIns="68575" wrap="square" tIns="34275">
            <a:noAutofit/>
          </a:bodyPr>
          <a:lstStyle>
            <a:lvl1pPr indent="-228600" lvl="0" marL="457200" algn="l">
              <a:spcBef>
                <a:spcPts val="200"/>
              </a:spcBef>
              <a:spcAft>
                <a:spcPts val="0"/>
              </a:spcAft>
              <a:buSzPts val="800"/>
              <a:buNone/>
              <a:defRPr sz="900"/>
            </a:lvl1pPr>
            <a:lvl2pPr indent="-228600" lvl="1" marL="914400" algn="l">
              <a:spcBef>
                <a:spcPts val="500"/>
              </a:spcBef>
              <a:spcAft>
                <a:spcPts val="0"/>
              </a:spcAft>
              <a:buSzPts val="800"/>
              <a:buNone/>
              <a:defRPr sz="900"/>
            </a:lvl2pPr>
            <a:lvl3pPr indent="-228600" lvl="2" marL="1371600" algn="l">
              <a:spcBef>
                <a:spcPts val="500"/>
              </a:spcBef>
              <a:spcAft>
                <a:spcPts val="0"/>
              </a:spcAft>
              <a:buSzPts val="700"/>
              <a:buNone/>
              <a:defRPr sz="800"/>
            </a:lvl3pPr>
            <a:lvl4pPr indent="-228600" lvl="3" marL="1828800" algn="l">
              <a:spcBef>
                <a:spcPts val="500"/>
              </a:spcBef>
              <a:spcAft>
                <a:spcPts val="0"/>
              </a:spcAft>
              <a:buSzPts val="600"/>
              <a:buNone/>
              <a:defRPr sz="700"/>
            </a:lvl4pPr>
            <a:lvl5pPr indent="-228600" lvl="4" marL="2286000" algn="l">
              <a:spcBef>
                <a:spcPts val="500"/>
              </a:spcBef>
              <a:spcAft>
                <a:spcPts val="0"/>
              </a:spcAft>
              <a:buSzPts val="600"/>
              <a:buNone/>
              <a:defRPr sz="700"/>
            </a:lvl5pPr>
            <a:lvl6pPr indent="-228600" lvl="5" marL="2743200" algn="l">
              <a:spcBef>
                <a:spcPts val="500"/>
              </a:spcBef>
              <a:spcAft>
                <a:spcPts val="0"/>
              </a:spcAft>
              <a:buSzPts val="600"/>
              <a:buNone/>
              <a:defRPr sz="700"/>
            </a:lvl6pPr>
            <a:lvl7pPr indent="-228600" lvl="6" marL="3200400" algn="l">
              <a:spcBef>
                <a:spcPts val="500"/>
              </a:spcBef>
              <a:spcAft>
                <a:spcPts val="0"/>
              </a:spcAft>
              <a:buSzPts val="600"/>
              <a:buNone/>
              <a:defRPr sz="700"/>
            </a:lvl7pPr>
            <a:lvl8pPr indent="-228600" lvl="7" marL="3657600" algn="l">
              <a:spcBef>
                <a:spcPts val="500"/>
              </a:spcBef>
              <a:spcAft>
                <a:spcPts val="0"/>
              </a:spcAft>
              <a:buSzPts val="600"/>
              <a:buNone/>
              <a:defRPr sz="700"/>
            </a:lvl8pPr>
            <a:lvl9pPr indent="-228600" lvl="8" marL="4114800" algn="l">
              <a:spcBef>
                <a:spcPts val="500"/>
              </a:spcBef>
              <a:spcAft>
                <a:spcPts val="500"/>
              </a:spcAft>
              <a:buSzPts val="600"/>
              <a:buNone/>
              <a:defRPr sz="700"/>
            </a:lvl9pPr>
          </a:lstStyle>
          <a:p/>
        </p:txBody>
      </p:sp>
      <p:sp>
        <p:nvSpPr>
          <p:cNvPr id="120" name="Google Shape;120;p22"/>
          <p:cNvSpPr txBox="1"/>
          <p:nvPr>
            <p:ph idx="10" type="dt"/>
          </p:nvPr>
        </p:nvSpPr>
        <p:spPr>
          <a:xfrm>
            <a:off x="5704463" y="4467103"/>
            <a:ext cx="2133599" cy="273844"/>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21" name="Google Shape;121;p22"/>
          <p:cNvSpPr txBox="1"/>
          <p:nvPr>
            <p:ph idx="11" type="ftr"/>
          </p:nvPr>
        </p:nvSpPr>
        <p:spPr>
          <a:xfrm>
            <a:off x="435894" y="4463858"/>
            <a:ext cx="5187908"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22" name="Google Shape;122;p22"/>
          <p:cNvSpPr txBox="1"/>
          <p:nvPr>
            <p:ph idx="12" type="sldNum"/>
          </p:nvPr>
        </p:nvSpPr>
        <p:spPr>
          <a:xfrm>
            <a:off x="7918725" y="4467103"/>
            <a:ext cx="789382"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Vertical Text" type="vertTx">
  <p:cSld name="VERTICAL_TEXT">
    <p:spTree>
      <p:nvGrpSpPr>
        <p:cNvPr id="123" name="Shape 123"/>
        <p:cNvGrpSpPr/>
        <p:nvPr/>
      </p:nvGrpSpPr>
      <p:grpSpPr>
        <a:xfrm>
          <a:off x="0" y="0"/>
          <a:ext cx="0" cy="0"/>
          <a:chOff x="0" y="0"/>
          <a:chExt cx="0" cy="0"/>
        </a:xfrm>
      </p:grpSpPr>
      <p:sp>
        <p:nvSpPr>
          <p:cNvPr id="124" name="Google Shape;124;p23"/>
          <p:cNvSpPr/>
          <p:nvPr/>
        </p:nvSpPr>
        <p:spPr>
          <a:xfrm>
            <a:off x="330214" y="460805"/>
            <a:ext cx="8482004" cy="891974"/>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25" name="Google Shape;125;p23"/>
          <p:cNvSpPr txBox="1"/>
          <p:nvPr>
            <p:ph type="title"/>
          </p:nvPr>
        </p:nvSpPr>
        <p:spPr>
          <a:xfrm>
            <a:off x="435894" y="526617"/>
            <a:ext cx="8272212" cy="760350"/>
          </a:xfrm>
          <a:prstGeom prst="rect">
            <a:avLst/>
          </a:prstGeom>
          <a:noFill/>
          <a:ln>
            <a:noFill/>
          </a:ln>
        </p:spPr>
        <p:txBody>
          <a:bodyPr anchorCtr="0" anchor="b" bIns="34275" lIns="68575" spcFirstLastPara="1" rIns="68575" wrap="square" tIns="34275">
            <a:noAutofit/>
          </a:bodyPr>
          <a:lstStyle>
            <a:lvl1pPr lvl="0" algn="l">
              <a:spcBef>
                <a:spcPts val="0"/>
              </a:spcBef>
              <a:spcAft>
                <a:spcPts val="0"/>
              </a:spcAft>
              <a:buClr>
                <a:schemeClr val="lt1"/>
              </a:buClr>
              <a:buSzPts val="14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26" name="Google Shape;126;p23"/>
          <p:cNvSpPr txBox="1"/>
          <p:nvPr>
            <p:ph idx="1" type="body"/>
          </p:nvPr>
        </p:nvSpPr>
        <p:spPr>
          <a:xfrm rot="5400000">
            <a:off x="3250952" y="-1063056"/>
            <a:ext cx="2642096" cy="8272212"/>
          </a:xfrm>
          <a:prstGeom prst="rect">
            <a:avLst/>
          </a:prstGeom>
          <a:noFill/>
          <a:ln>
            <a:noFill/>
          </a:ln>
        </p:spPr>
        <p:txBody>
          <a:bodyPr anchorCtr="0" anchor="t" bIns="34275" lIns="68575" spcFirstLastPara="1" rIns="68575" wrap="square" tIns="34275">
            <a:noAutofit/>
          </a:bodyPr>
          <a:lstStyle>
            <a:lvl1pPr indent="-304800" lvl="0" marL="457200" algn="l">
              <a:spcBef>
                <a:spcPts val="300"/>
              </a:spcBef>
              <a:spcAft>
                <a:spcPts val="0"/>
              </a:spcAft>
              <a:buSzPts val="1200"/>
              <a:buChar char="◼"/>
              <a:defRPr/>
            </a:lvl1pPr>
            <a:lvl2pPr indent="-298450" lvl="1" marL="914400" algn="l">
              <a:spcBef>
                <a:spcPts val="500"/>
              </a:spcBef>
              <a:spcAft>
                <a:spcPts val="0"/>
              </a:spcAft>
              <a:buSzPts val="1100"/>
              <a:buChar char="◼"/>
              <a:defRPr/>
            </a:lvl2pPr>
            <a:lvl3pPr indent="-292100" lvl="2" marL="1371600" algn="l">
              <a:spcBef>
                <a:spcPts val="500"/>
              </a:spcBef>
              <a:spcAft>
                <a:spcPts val="0"/>
              </a:spcAft>
              <a:buSzPts val="1000"/>
              <a:buChar char="◼"/>
              <a:defRPr/>
            </a:lvl3pPr>
            <a:lvl4pPr indent="-279400" lvl="3" marL="1828800" algn="l">
              <a:spcBef>
                <a:spcPts val="500"/>
              </a:spcBef>
              <a:spcAft>
                <a:spcPts val="0"/>
              </a:spcAft>
              <a:buSzPts val="800"/>
              <a:buChar char="◼"/>
              <a:defRPr/>
            </a:lvl4pPr>
            <a:lvl5pPr indent="-279400" lvl="4" marL="2286000" algn="l">
              <a:spcBef>
                <a:spcPts val="500"/>
              </a:spcBef>
              <a:spcAft>
                <a:spcPts val="0"/>
              </a:spcAft>
              <a:buSzPts val="800"/>
              <a:buChar char="◼"/>
              <a:defRPr/>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sp>
        <p:nvSpPr>
          <p:cNvPr id="127" name="Google Shape;127;p23"/>
          <p:cNvSpPr txBox="1"/>
          <p:nvPr>
            <p:ph idx="10" type="dt"/>
          </p:nvPr>
        </p:nvSpPr>
        <p:spPr>
          <a:xfrm>
            <a:off x="5704463" y="4467103"/>
            <a:ext cx="2133599" cy="273844"/>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28" name="Google Shape;128;p23"/>
          <p:cNvSpPr txBox="1"/>
          <p:nvPr>
            <p:ph idx="11" type="ftr"/>
          </p:nvPr>
        </p:nvSpPr>
        <p:spPr>
          <a:xfrm>
            <a:off x="435894" y="4463858"/>
            <a:ext cx="5187908"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29" name="Google Shape;129;p23"/>
          <p:cNvSpPr txBox="1"/>
          <p:nvPr>
            <p:ph idx="12" type="sldNum"/>
          </p:nvPr>
        </p:nvSpPr>
        <p:spPr>
          <a:xfrm>
            <a:off x="7918725" y="4467103"/>
            <a:ext cx="789382"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Vertical Title and Text" type="vertTitleAndTx">
  <p:cSld name="VERTICAL_TITLE_AND_VERTICAL_TEXT">
    <p:spTree>
      <p:nvGrpSpPr>
        <p:cNvPr id="130" name="Shape 130"/>
        <p:cNvGrpSpPr/>
        <p:nvPr/>
      </p:nvGrpSpPr>
      <p:grpSpPr>
        <a:xfrm>
          <a:off x="0" y="0"/>
          <a:ext cx="0" cy="0"/>
          <a:chOff x="0" y="0"/>
          <a:chExt cx="0" cy="0"/>
        </a:xfrm>
      </p:grpSpPr>
      <p:sp>
        <p:nvSpPr>
          <p:cNvPr id="131" name="Google Shape;131;p24"/>
          <p:cNvSpPr/>
          <p:nvPr/>
        </p:nvSpPr>
        <p:spPr>
          <a:xfrm>
            <a:off x="6629401" y="449794"/>
            <a:ext cx="2180113" cy="4362712"/>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32" name="Google Shape;132;p24"/>
          <p:cNvSpPr txBox="1"/>
          <p:nvPr>
            <p:ph type="title"/>
          </p:nvPr>
        </p:nvSpPr>
        <p:spPr>
          <a:xfrm rot="5400000">
            <a:off x="5437310" y="1698885"/>
            <a:ext cx="3887305" cy="1503123"/>
          </a:xfrm>
          <a:prstGeom prst="rect">
            <a:avLst/>
          </a:prstGeom>
          <a:noFill/>
          <a:ln>
            <a:noFill/>
          </a:ln>
        </p:spPr>
        <p:txBody>
          <a:bodyPr anchorCtr="0" anchor="b" bIns="34275" lIns="68575" spcFirstLastPara="1" rIns="68575" wrap="square" tIns="34275">
            <a:noAutofit/>
          </a:bodyPr>
          <a:lstStyle>
            <a:lvl1pPr lvl="0" algn="l">
              <a:spcBef>
                <a:spcPts val="0"/>
              </a:spcBef>
              <a:spcAft>
                <a:spcPts val="0"/>
              </a:spcAft>
              <a:buClr>
                <a:schemeClr val="lt1"/>
              </a:buClr>
              <a:buSzPts val="14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33" name="Google Shape;133;p24"/>
          <p:cNvSpPr txBox="1"/>
          <p:nvPr>
            <p:ph idx="1" type="body"/>
          </p:nvPr>
        </p:nvSpPr>
        <p:spPr>
          <a:xfrm rot="5400000">
            <a:off x="1598645" y="-510658"/>
            <a:ext cx="3887305" cy="5922209"/>
          </a:xfrm>
          <a:prstGeom prst="rect">
            <a:avLst/>
          </a:prstGeom>
          <a:noFill/>
          <a:ln>
            <a:noFill/>
          </a:ln>
        </p:spPr>
        <p:txBody>
          <a:bodyPr anchorCtr="0" anchor="t" bIns="34275" lIns="68575" spcFirstLastPara="1" rIns="68575" wrap="square" tIns="34275">
            <a:noAutofit/>
          </a:bodyPr>
          <a:lstStyle>
            <a:lvl1pPr indent="-304800" lvl="0" marL="457200" algn="l">
              <a:spcBef>
                <a:spcPts val="300"/>
              </a:spcBef>
              <a:spcAft>
                <a:spcPts val="0"/>
              </a:spcAft>
              <a:buSzPts val="1200"/>
              <a:buChar char="◼"/>
              <a:defRPr/>
            </a:lvl1pPr>
            <a:lvl2pPr indent="-304800" lvl="1" marL="914400" algn="l">
              <a:spcBef>
                <a:spcPts val="500"/>
              </a:spcBef>
              <a:spcAft>
                <a:spcPts val="0"/>
              </a:spcAft>
              <a:buSzPts val="1200"/>
              <a:buChar char="◼"/>
              <a:defRPr/>
            </a:lvl2pPr>
            <a:lvl3pPr indent="-304800" lvl="2" marL="1371600" algn="l">
              <a:spcBef>
                <a:spcPts val="500"/>
              </a:spcBef>
              <a:spcAft>
                <a:spcPts val="0"/>
              </a:spcAft>
              <a:buSzPts val="1200"/>
              <a:buChar char="◼"/>
              <a:defRPr/>
            </a:lvl3pPr>
            <a:lvl4pPr indent="-304800" lvl="3" marL="1828800" algn="l">
              <a:spcBef>
                <a:spcPts val="500"/>
              </a:spcBef>
              <a:spcAft>
                <a:spcPts val="0"/>
              </a:spcAft>
              <a:buSzPts val="1200"/>
              <a:buChar char="◼"/>
              <a:defRPr/>
            </a:lvl4pPr>
            <a:lvl5pPr indent="-304800" lvl="4" marL="2286000" algn="l">
              <a:spcBef>
                <a:spcPts val="500"/>
              </a:spcBef>
              <a:spcAft>
                <a:spcPts val="0"/>
              </a:spcAft>
              <a:buSzPts val="1200"/>
              <a:buChar char="◼"/>
              <a:defRPr/>
            </a:lvl5pPr>
            <a:lvl6pPr indent="-304800" lvl="5" marL="2743200" algn="l">
              <a:spcBef>
                <a:spcPts val="500"/>
              </a:spcBef>
              <a:spcAft>
                <a:spcPts val="0"/>
              </a:spcAft>
              <a:buSzPts val="1200"/>
              <a:buChar char="◼"/>
              <a:defRPr/>
            </a:lvl6pPr>
            <a:lvl7pPr indent="-304800" lvl="6" marL="3200400" algn="l">
              <a:spcBef>
                <a:spcPts val="500"/>
              </a:spcBef>
              <a:spcAft>
                <a:spcPts val="0"/>
              </a:spcAft>
              <a:buSzPts val="1200"/>
              <a:buChar char="◼"/>
              <a:defRPr/>
            </a:lvl7pPr>
            <a:lvl8pPr indent="-304800" lvl="7" marL="3657600" algn="l">
              <a:spcBef>
                <a:spcPts val="500"/>
              </a:spcBef>
              <a:spcAft>
                <a:spcPts val="0"/>
              </a:spcAft>
              <a:buSzPts val="1200"/>
              <a:buChar char="◼"/>
              <a:defRPr/>
            </a:lvl8pPr>
            <a:lvl9pPr indent="-304800" lvl="8" marL="4114800" algn="l">
              <a:spcBef>
                <a:spcPts val="500"/>
              </a:spcBef>
              <a:spcAft>
                <a:spcPts val="500"/>
              </a:spcAft>
              <a:buSzPts val="1200"/>
              <a:buChar char="◼"/>
              <a:defRPr/>
            </a:lvl9pPr>
          </a:lstStyle>
          <a:p/>
        </p:txBody>
      </p:sp>
      <p:sp>
        <p:nvSpPr>
          <p:cNvPr id="134" name="Google Shape;134;p24"/>
          <p:cNvSpPr txBox="1"/>
          <p:nvPr>
            <p:ph idx="10" type="dt"/>
          </p:nvPr>
        </p:nvSpPr>
        <p:spPr>
          <a:xfrm>
            <a:off x="6745254" y="4467103"/>
            <a:ext cx="996106" cy="273844"/>
          </a:xfrm>
          <a:prstGeom prst="rect">
            <a:avLst/>
          </a:prstGeom>
          <a:noFill/>
          <a:ln>
            <a:noFill/>
          </a:ln>
        </p:spPr>
        <p:txBody>
          <a:bodyPr anchorCtr="0" anchor="ctr" bIns="34275" lIns="68575" spcFirstLastPara="1" rIns="68575" wrap="square" tIns="34275">
            <a:noAutofit/>
          </a:bodyPr>
          <a:lstStyle>
            <a:lvl1pPr lvl="0" algn="r">
              <a:spcBef>
                <a:spcPts val="0"/>
              </a:spcBef>
              <a:spcAft>
                <a:spcPts val="0"/>
              </a:spcAft>
              <a:buSzPts val="1100"/>
              <a:buNone/>
              <a:defRPr>
                <a:solidFill>
                  <a:srgbClr val="539F8A"/>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35" name="Google Shape;135;p24"/>
          <p:cNvSpPr txBox="1"/>
          <p:nvPr>
            <p:ph idx="11" type="ftr"/>
          </p:nvPr>
        </p:nvSpPr>
        <p:spPr>
          <a:xfrm>
            <a:off x="581192" y="4463858"/>
            <a:ext cx="5922209" cy="273844"/>
          </a:xfrm>
          <a:prstGeom prst="rect">
            <a:avLst/>
          </a:prstGeom>
          <a:noFill/>
          <a:ln>
            <a:noFill/>
          </a:ln>
        </p:spPr>
        <p:txBody>
          <a:bodyPr anchorCtr="0" anchor="ctr" bIns="34275" lIns="68575" spcFirstLastPara="1" rIns="68575" wrap="square" tIns="34275">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p:txBody>
      </p:sp>
      <p:sp>
        <p:nvSpPr>
          <p:cNvPr id="136" name="Google Shape;136;p24"/>
          <p:cNvSpPr txBox="1"/>
          <p:nvPr>
            <p:ph idx="12" type="sldNum"/>
          </p:nvPr>
        </p:nvSpPr>
        <p:spPr>
          <a:xfrm>
            <a:off x="7834961" y="4467103"/>
            <a:ext cx="873146" cy="273844"/>
          </a:xfrm>
          <a:prstGeom prst="rect">
            <a:avLst/>
          </a:prstGeom>
          <a:noFill/>
          <a:ln>
            <a:noFill/>
          </a:ln>
        </p:spPr>
        <p:txBody>
          <a:bodyPr anchorCtr="0" anchor="ctr" bIns="34275" lIns="68575" spcFirstLastPara="1" rIns="68575" wrap="square" tIns="34275">
            <a:noAutofit/>
          </a:bodyPr>
          <a:lstStyle>
            <a:lvl1pPr indent="0" lvl="0" marL="0" algn="r">
              <a:spcBef>
                <a:spcPts val="0"/>
              </a:spcBef>
              <a:buNone/>
              <a:defRPr sz="700">
                <a:solidFill>
                  <a:srgbClr val="539F8A"/>
                </a:solidFill>
                <a:latin typeface="Gill Sans"/>
                <a:ea typeface="Gill Sans"/>
                <a:cs typeface="Gill Sans"/>
                <a:sym typeface="Gill Sans"/>
              </a:defRPr>
            </a:lvl1pPr>
            <a:lvl2pPr indent="0" lvl="1" marL="0" algn="r">
              <a:spcBef>
                <a:spcPts val="0"/>
              </a:spcBef>
              <a:buNone/>
              <a:defRPr sz="700">
                <a:solidFill>
                  <a:srgbClr val="539F8A"/>
                </a:solidFill>
                <a:latin typeface="Gill Sans"/>
                <a:ea typeface="Gill Sans"/>
                <a:cs typeface="Gill Sans"/>
                <a:sym typeface="Gill Sans"/>
              </a:defRPr>
            </a:lvl2pPr>
            <a:lvl3pPr indent="0" lvl="2" marL="0" algn="r">
              <a:spcBef>
                <a:spcPts val="0"/>
              </a:spcBef>
              <a:buNone/>
              <a:defRPr sz="700">
                <a:solidFill>
                  <a:srgbClr val="539F8A"/>
                </a:solidFill>
                <a:latin typeface="Gill Sans"/>
                <a:ea typeface="Gill Sans"/>
                <a:cs typeface="Gill Sans"/>
                <a:sym typeface="Gill Sans"/>
              </a:defRPr>
            </a:lvl3pPr>
            <a:lvl4pPr indent="0" lvl="3" marL="0" algn="r">
              <a:spcBef>
                <a:spcPts val="0"/>
              </a:spcBef>
              <a:buNone/>
              <a:defRPr sz="700">
                <a:solidFill>
                  <a:srgbClr val="539F8A"/>
                </a:solidFill>
                <a:latin typeface="Gill Sans"/>
                <a:ea typeface="Gill Sans"/>
                <a:cs typeface="Gill Sans"/>
                <a:sym typeface="Gill Sans"/>
              </a:defRPr>
            </a:lvl4pPr>
            <a:lvl5pPr indent="0" lvl="4" marL="0" algn="r">
              <a:spcBef>
                <a:spcPts val="0"/>
              </a:spcBef>
              <a:buNone/>
              <a:defRPr sz="700">
                <a:solidFill>
                  <a:srgbClr val="539F8A"/>
                </a:solidFill>
                <a:latin typeface="Gill Sans"/>
                <a:ea typeface="Gill Sans"/>
                <a:cs typeface="Gill Sans"/>
                <a:sym typeface="Gill Sans"/>
              </a:defRPr>
            </a:lvl5pPr>
            <a:lvl6pPr indent="0" lvl="5" marL="0" algn="r">
              <a:spcBef>
                <a:spcPts val="0"/>
              </a:spcBef>
              <a:buNone/>
              <a:defRPr sz="700">
                <a:solidFill>
                  <a:srgbClr val="539F8A"/>
                </a:solidFill>
                <a:latin typeface="Gill Sans"/>
                <a:ea typeface="Gill Sans"/>
                <a:cs typeface="Gill Sans"/>
                <a:sym typeface="Gill Sans"/>
              </a:defRPr>
            </a:lvl6pPr>
            <a:lvl7pPr indent="0" lvl="6" marL="0" algn="r">
              <a:spcBef>
                <a:spcPts val="0"/>
              </a:spcBef>
              <a:buNone/>
              <a:defRPr sz="700">
                <a:solidFill>
                  <a:srgbClr val="539F8A"/>
                </a:solidFill>
                <a:latin typeface="Gill Sans"/>
                <a:ea typeface="Gill Sans"/>
                <a:cs typeface="Gill Sans"/>
                <a:sym typeface="Gill Sans"/>
              </a:defRPr>
            </a:lvl7pPr>
            <a:lvl8pPr indent="0" lvl="7" marL="0" algn="r">
              <a:spcBef>
                <a:spcPts val="0"/>
              </a:spcBef>
              <a:buNone/>
              <a:defRPr sz="700">
                <a:solidFill>
                  <a:srgbClr val="539F8A"/>
                </a:solidFill>
                <a:latin typeface="Gill Sans"/>
                <a:ea typeface="Gill Sans"/>
                <a:cs typeface="Gill Sans"/>
                <a:sym typeface="Gill Sans"/>
              </a:defRPr>
            </a:lvl8pPr>
            <a:lvl9pPr indent="0" lvl="8" marL="0" algn="r">
              <a:spcBef>
                <a:spcPts val="0"/>
              </a:spcBef>
              <a:buNone/>
              <a:defRPr sz="700">
                <a:solidFill>
                  <a:srgbClr val="539F8A"/>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2.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435894" y="528843"/>
            <a:ext cx="8272212" cy="892165"/>
          </a:xfrm>
          <a:prstGeom prst="rect">
            <a:avLst/>
          </a:prstGeom>
          <a:noFill/>
          <a:ln>
            <a:noFill/>
          </a:ln>
        </p:spPr>
        <p:txBody>
          <a:bodyPr anchorCtr="0" anchor="b" bIns="34275" lIns="68575" spcFirstLastPara="1" rIns="68575" wrap="square" tIns="34275">
            <a:noAutofit/>
          </a:bodyPr>
          <a:lstStyle>
            <a:lvl1pPr lvl="0" marR="0" rtl="0" algn="l">
              <a:spcBef>
                <a:spcPts val="0"/>
              </a:spcBef>
              <a:spcAft>
                <a:spcPts val="0"/>
              </a:spcAft>
              <a:buClr>
                <a:schemeClr val="lt1"/>
              </a:buClr>
              <a:buSzPts val="2100"/>
              <a:buFont typeface="Gill Sans"/>
              <a:buNone/>
              <a:defRPr b="0" i="0" sz="2100" u="none" cap="none" strike="noStrike">
                <a:solidFill>
                  <a:schemeClr val="lt1"/>
                </a:solidFill>
                <a:latin typeface="Gill Sans"/>
                <a:ea typeface="Gill Sans"/>
                <a:cs typeface="Gill Sans"/>
                <a:sym typeface="Gill Sans"/>
              </a:defRPr>
            </a:lvl1pPr>
            <a:lvl2pPr lvl="1" marR="0" rtl="0" algn="l">
              <a:spcBef>
                <a:spcPts val="0"/>
              </a:spcBef>
              <a:spcAft>
                <a:spcPts val="0"/>
              </a:spcAft>
              <a:buSzPts val="1100"/>
              <a:buNone/>
              <a:defRPr b="0" i="0" sz="1400" u="none" cap="none" strike="noStrike">
                <a:solidFill>
                  <a:schemeClr val="dk2"/>
                </a:solidFill>
              </a:defRPr>
            </a:lvl2pPr>
            <a:lvl3pPr lvl="2" marR="0" rtl="0" algn="l">
              <a:spcBef>
                <a:spcPts val="0"/>
              </a:spcBef>
              <a:spcAft>
                <a:spcPts val="0"/>
              </a:spcAft>
              <a:buSzPts val="1100"/>
              <a:buNone/>
              <a:defRPr b="0" i="0" sz="1400" u="none" cap="none" strike="noStrike">
                <a:solidFill>
                  <a:schemeClr val="dk2"/>
                </a:solidFill>
              </a:defRPr>
            </a:lvl3pPr>
            <a:lvl4pPr lvl="3" marR="0" rtl="0" algn="l">
              <a:spcBef>
                <a:spcPts val="0"/>
              </a:spcBef>
              <a:spcAft>
                <a:spcPts val="0"/>
              </a:spcAft>
              <a:buSzPts val="1100"/>
              <a:buNone/>
              <a:defRPr b="0" i="0" sz="1400" u="none" cap="none" strike="noStrike">
                <a:solidFill>
                  <a:schemeClr val="dk2"/>
                </a:solidFill>
              </a:defRPr>
            </a:lvl4pPr>
            <a:lvl5pPr lvl="4" marR="0" rtl="0" algn="l">
              <a:spcBef>
                <a:spcPts val="0"/>
              </a:spcBef>
              <a:spcAft>
                <a:spcPts val="0"/>
              </a:spcAft>
              <a:buSzPts val="1100"/>
              <a:buNone/>
              <a:defRPr b="0" i="0" sz="1400" u="none" cap="none" strike="noStrike">
                <a:solidFill>
                  <a:schemeClr val="dk2"/>
                </a:solidFill>
              </a:defRPr>
            </a:lvl5pPr>
            <a:lvl6pPr lvl="5" marR="0" rtl="0" algn="l">
              <a:spcBef>
                <a:spcPts val="0"/>
              </a:spcBef>
              <a:spcAft>
                <a:spcPts val="0"/>
              </a:spcAft>
              <a:buSzPts val="1100"/>
              <a:buNone/>
              <a:defRPr b="0" i="0" sz="1400" u="none" cap="none" strike="noStrike">
                <a:solidFill>
                  <a:schemeClr val="dk2"/>
                </a:solidFill>
              </a:defRPr>
            </a:lvl6pPr>
            <a:lvl7pPr lvl="6" marR="0" rtl="0" algn="l">
              <a:spcBef>
                <a:spcPts val="0"/>
              </a:spcBef>
              <a:spcAft>
                <a:spcPts val="0"/>
              </a:spcAft>
              <a:buSzPts val="1100"/>
              <a:buNone/>
              <a:defRPr b="0" i="0" sz="1400" u="none" cap="none" strike="noStrike">
                <a:solidFill>
                  <a:schemeClr val="dk2"/>
                </a:solidFill>
              </a:defRPr>
            </a:lvl7pPr>
            <a:lvl8pPr lvl="7" marR="0" rtl="0" algn="l">
              <a:spcBef>
                <a:spcPts val="0"/>
              </a:spcBef>
              <a:spcAft>
                <a:spcPts val="0"/>
              </a:spcAft>
              <a:buSzPts val="1100"/>
              <a:buNone/>
              <a:defRPr b="0" i="0" sz="1400" u="none" cap="none" strike="noStrike">
                <a:solidFill>
                  <a:schemeClr val="dk2"/>
                </a:solidFill>
              </a:defRPr>
            </a:lvl8pPr>
            <a:lvl9pPr lvl="8" marR="0" rtl="0" algn="l">
              <a:spcBef>
                <a:spcPts val="0"/>
              </a:spcBef>
              <a:spcAft>
                <a:spcPts val="0"/>
              </a:spcAft>
              <a:buSzPts val="1100"/>
              <a:buNone/>
              <a:defRPr b="0" i="0" sz="1400" u="none" cap="none" strike="noStrike">
                <a:solidFill>
                  <a:schemeClr val="dk2"/>
                </a:solidFill>
              </a:defRPr>
            </a:lvl9pPr>
          </a:lstStyle>
          <a:p/>
        </p:txBody>
      </p:sp>
      <p:sp>
        <p:nvSpPr>
          <p:cNvPr id="52" name="Google Shape;52;p13"/>
          <p:cNvSpPr txBox="1"/>
          <p:nvPr>
            <p:ph idx="1" type="body"/>
          </p:nvPr>
        </p:nvSpPr>
        <p:spPr>
          <a:xfrm>
            <a:off x="435894" y="1752002"/>
            <a:ext cx="8272212" cy="2642096"/>
          </a:xfrm>
          <a:prstGeom prst="rect">
            <a:avLst/>
          </a:prstGeom>
          <a:noFill/>
          <a:ln>
            <a:noFill/>
          </a:ln>
        </p:spPr>
        <p:txBody>
          <a:bodyPr anchorCtr="0" anchor="ctr" bIns="34275" lIns="68575" spcFirstLastPara="1" rIns="68575" wrap="square" tIns="34275">
            <a:noAutofit/>
          </a:bodyPr>
          <a:lstStyle>
            <a:lvl1pPr indent="-304800" lvl="0" marL="457200" marR="0" rtl="0" algn="l">
              <a:spcBef>
                <a:spcPts val="300"/>
              </a:spcBef>
              <a:spcAft>
                <a:spcPts val="0"/>
              </a:spcAft>
              <a:buClr>
                <a:schemeClr val="accent2"/>
              </a:buClr>
              <a:buSzPts val="1200"/>
              <a:buFont typeface="Noto Sans Symbols"/>
              <a:buChar char="◼"/>
              <a:defRPr b="0" i="0" sz="1400" u="none" cap="none" strike="noStrike">
                <a:solidFill>
                  <a:schemeClr val="dk2"/>
                </a:solidFill>
                <a:latin typeface="Gill Sans"/>
                <a:ea typeface="Gill Sans"/>
                <a:cs typeface="Gill Sans"/>
                <a:sym typeface="Gill Sans"/>
              </a:defRPr>
            </a:lvl1pPr>
            <a:lvl2pPr indent="-298450" lvl="1" marL="914400" marR="0" rtl="0" algn="l">
              <a:spcBef>
                <a:spcPts val="500"/>
              </a:spcBef>
              <a:spcAft>
                <a:spcPts val="0"/>
              </a:spcAft>
              <a:buClr>
                <a:schemeClr val="accent2"/>
              </a:buClr>
              <a:buSzPts val="1100"/>
              <a:buFont typeface="Noto Sans Symbols"/>
              <a:buChar char="◼"/>
              <a:defRPr b="0" i="0" sz="1200" u="none" cap="none" strike="noStrike">
                <a:solidFill>
                  <a:schemeClr val="dk2"/>
                </a:solidFill>
                <a:latin typeface="Gill Sans"/>
                <a:ea typeface="Gill Sans"/>
                <a:cs typeface="Gill Sans"/>
                <a:sym typeface="Gill Sans"/>
              </a:defRPr>
            </a:lvl2pPr>
            <a:lvl3pPr indent="-292100" lvl="2" marL="1371600" marR="0" rtl="0" algn="l">
              <a:spcBef>
                <a:spcPts val="500"/>
              </a:spcBef>
              <a:spcAft>
                <a:spcPts val="0"/>
              </a:spcAft>
              <a:buClr>
                <a:schemeClr val="accent2"/>
              </a:buClr>
              <a:buSzPts val="1000"/>
              <a:buFont typeface="Noto Sans Symbols"/>
              <a:buChar char="◼"/>
              <a:defRPr b="0" i="0" sz="1100" u="none" cap="none" strike="noStrike">
                <a:solidFill>
                  <a:schemeClr val="dk2"/>
                </a:solidFill>
                <a:latin typeface="Gill Sans"/>
                <a:ea typeface="Gill Sans"/>
                <a:cs typeface="Gill Sans"/>
                <a:sym typeface="Gill Sans"/>
              </a:defRPr>
            </a:lvl3pPr>
            <a:lvl4pPr indent="-279400" lvl="3" marL="1828800"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Gill Sans"/>
                <a:ea typeface="Gill Sans"/>
                <a:cs typeface="Gill Sans"/>
                <a:sym typeface="Gill Sans"/>
              </a:defRPr>
            </a:lvl4pPr>
            <a:lvl5pPr indent="-279400" lvl="4" marL="2286000"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Gill Sans"/>
                <a:ea typeface="Gill Sans"/>
                <a:cs typeface="Gill Sans"/>
                <a:sym typeface="Gill Sans"/>
              </a:defRPr>
            </a:lvl5pPr>
            <a:lvl6pPr indent="-279400" lvl="5" marL="2743200"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Gill Sans"/>
                <a:ea typeface="Gill Sans"/>
                <a:cs typeface="Gill Sans"/>
                <a:sym typeface="Gill Sans"/>
              </a:defRPr>
            </a:lvl6pPr>
            <a:lvl7pPr indent="-279400" lvl="6" marL="3200400"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Gill Sans"/>
                <a:ea typeface="Gill Sans"/>
                <a:cs typeface="Gill Sans"/>
                <a:sym typeface="Gill Sans"/>
              </a:defRPr>
            </a:lvl7pPr>
            <a:lvl8pPr indent="-279400" lvl="7" marL="3657600" marR="0" rtl="0" algn="l">
              <a:spcBef>
                <a:spcPts val="500"/>
              </a:spcBef>
              <a:spcAft>
                <a:spcPts val="0"/>
              </a:spcAft>
              <a:buClr>
                <a:schemeClr val="accent2"/>
              </a:buClr>
              <a:buSzPts val="800"/>
              <a:buFont typeface="Noto Sans Symbols"/>
              <a:buChar char="◼"/>
              <a:defRPr b="0" i="0" sz="900" u="none" cap="none" strike="noStrike">
                <a:solidFill>
                  <a:schemeClr val="dk2"/>
                </a:solidFill>
                <a:latin typeface="Gill Sans"/>
                <a:ea typeface="Gill Sans"/>
                <a:cs typeface="Gill Sans"/>
                <a:sym typeface="Gill Sans"/>
              </a:defRPr>
            </a:lvl8pPr>
            <a:lvl9pPr indent="-279400" lvl="8" marL="4114800" marR="0" rtl="0" algn="l">
              <a:spcBef>
                <a:spcPts val="500"/>
              </a:spcBef>
              <a:spcAft>
                <a:spcPts val="500"/>
              </a:spcAft>
              <a:buClr>
                <a:schemeClr val="accent2"/>
              </a:buClr>
              <a:buSzPts val="800"/>
              <a:buFont typeface="Noto Sans Symbols"/>
              <a:buChar char="◼"/>
              <a:defRPr b="0" i="0" sz="900" u="none" cap="none" strike="noStrike">
                <a:solidFill>
                  <a:schemeClr val="dk2"/>
                </a:solidFill>
                <a:latin typeface="Gill Sans"/>
                <a:ea typeface="Gill Sans"/>
                <a:cs typeface="Gill Sans"/>
                <a:sym typeface="Gill Sans"/>
              </a:defRPr>
            </a:lvl9pPr>
          </a:lstStyle>
          <a:p/>
        </p:txBody>
      </p:sp>
      <p:sp>
        <p:nvSpPr>
          <p:cNvPr id="53" name="Google Shape;53;p13"/>
          <p:cNvSpPr txBox="1"/>
          <p:nvPr>
            <p:ph idx="10" type="dt"/>
          </p:nvPr>
        </p:nvSpPr>
        <p:spPr>
          <a:xfrm>
            <a:off x="5704463" y="4467103"/>
            <a:ext cx="2133599" cy="273844"/>
          </a:xfrm>
          <a:prstGeom prst="rect">
            <a:avLst/>
          </a:prstGeom>
          <a:noFill/>
          <a:ln>
            <a:noFill/>
          </a:ln>
        </p:spPr>
        <p:txBody>
          <a:bodyPr anchorCtr="0" anchor="ctr" bIns="34275" lIns="68575" spcFirstLastPara="1" rIns="68575" wrap="square" tIns="34275">
            <a:noAutofit/>
          </a:bodyPr>
          <a:lstStyle>
            <a:lvl1pPr lvl="0" marR="0" rtl="0" algn="r">
              <a:spcBef>
                <a:spcPts val="0"/>
              </a:spcBef>
              <a:spcAft>
                <a:spcPts val="0"/>
              </a:spcAft>
              <a:buSzPts val="1100"/>
              <a:buNone/>
              <a:defRPr b="0" i="0" sz="700" u="none" cap="none" strike="noStrike">
                <a:solidFill>
                  <a:schemeClr val="accent2"/>
                </a:solidFill>
                <a:latin typeface="Gill Sans"/>
                <a:ea typeface="Gill Sans"/>
                <a:cs typeface="Gill Sans"/>
                <a:sym typeface="Gill Sans"/>
              </a:defRPr>
            </a:lvl1pPr>
            <a:lvl2pPr lvl="1" marR="0" rtl="0" algn="l">
              <a:spcBef>
                <a:spcPts val="0"/>
              </a:spcBef>
              <a:spcAft>
                <a:spcPts val="0"/>
              </a:spcAft>
              <a:buSzPts val="1100"/>
              <a:buNone/>
              <a:defRPr b="0" i="0" sz="14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100"/>
              <a:buNone/>
              <a:defRPr b="0" i="0" sz="14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100"/>
              <a:buNone/>
              <a:defRPr b="0" i="0" sz="14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100"/>
              <a:buNone/>
              <a:defRPr b="0" i="0" sz="14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100"/>
              <a:buNone/>
              <a:defRPr b="0" i="0" sz="14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100"/>
              <a:buNone/>
              <a:defRPr b="0" i="0" sz="14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100"/>
              <a:buNone/>
              <a:defRPr b="0" i="0" sz="14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100"/>
              <a:buNone/>
              <a:defRPr b="0" i="0" sz="1400" u="none" cap="none" strike="noStrike">
                <a:solidFill>
                  <a:schemeClr val="dk1"/>
                </a:solidFill>
                <a:latin typeface="Gill Sans"/>
                <a:ea typeface="Gill Sans"/>
                <a:cs typeface="Gill Sans"/>
                <a:sym typeface="Gill Sans"/>
              </a:defRPr>
            </a:lvl9pPr>
          </a:lstStyle>
          <a:p/>
        </p:txBody>
      </p:sp>
      <p:sp>
        <p:nvSpPr>
          <p:cNvPr id="54" name="Google Shape;54;p13"/>
          <p:cNvSpPr txBox="1"/>
          <p:nvPr>
            <p:ph idx="11" type="ftr"/>
          </p:nvPr>
        </p:nvSpPr>
        <p:spPr>
          <a:xfrm>
            <a:off x="435894" y="4463858"/>
            <a:ext cx="5187908" cy="273844"/>
          </a:xfrm>
          <a:prstGeom prst="rect">
            <a:avLst/>
          </a:prstGeom>
          <a:noFill/>
          <a:ln>
            <a:noFill/>
          </a:ln>
        </p:spPr>
        <p:txBody>
          <a:bodyPr anchorCtr="0" anchor="ctr" bIns="34275" lIns="68575" spcFirstLastPara="1" rIns="68575" wrap="square" tIns="34275">
            <a:noAutofit/>
          </a:bodyPr>
          <a:lstStyle>
            <a:lvl1pPr lvl="0" marR="0" rtl="0" algn="l">
              <a:spcBef>
                <a:spcPts val="0"/>
              </a:spcBef>
              <a:spcAft>
                <a:spcPts val="0"/>
              </a:spcAft>
              <a:buSzPts val="1100"/>
              <a:buNone/>
              <a:defRPr b="0" i="0" sz="700" u="none" cap="none" strike="noStrike">
                <a:solidFill>
                  <a:schemeClr val="accent2"/>
                </a:solidFill>
                <a:latin typeface="Gill Sans"/>
                <a:ea typeface="Gill Sans"/>
                <a:cs typeface="Gill Sans"/>
                <a:sym typeface="Gill Sans"/>
              </a:defRPr>
            </a:lvl1pPr>
            <a:lvl2pPr lvl="1" marR="0" rtl="0" algn="l">
              <a:spcBef>
                <a:spcPts val="0"/>
              </a:spcBef>
              <a:spcAft>
                <a:spcPts val="0"/>
              </a:spcAft>
              <a:buSzPts val="1100"/>
              <a:buNone/>
              <a:defRPr b="0" i="0" sz="1400" u="none" cap="none" strike="noStrike">
                <a:solidFill>
                  <a:schemeClr val="dk1"/>
                </a:solidFill>
                <a:latin typeface="Gill Sans"/>
                <a:ea typeface="Gill Sans"/>
                <a:cs typeface="Gill Sans"/>
                <a:sym typeface="Gill Sans"/>
              </a:defRPr>
            </a:lvl2pPr>
            <a:lvl3pPr lvl="2" marR="0" rtl="0" algn="l">
              <a:spcBef>
                <a:spcPts val="0"/>
              </a:spcBef>
              <a:spcAft>
                <a:spcPts val="0"/>
              </a:spcAft>
              <a:buSzPts val="1100"/>
              <a:buNone/>
              <a:defRPr b="0" i="0" sz="1400" u="none" cap="none" strike="noStrike">
                <a:solidFill>
                  <a:schemeClr val="dk1"/>
                </a:solidFill>
                <a:latin typeface="Gill Sans"/>
                <a:ea typeface="Gill Sans"/>
                <a:cs typeface="Gill Sans"/>
                <a:sym typeface="Gill Sans"/>
              </a:defRPr>
            </a:lvl3pPr>
            <a:lvl4pPr lvl="3" marR="0" rtl="0" algn="l">
              <a:spcBef>
                <a:spcPts val="0"/>
              </a:spcBef>
              <a:spcAft>
                <a:spcPts val="0"/>
              </a:spcAft>
              <a:buSzPts val="1100"/>
              <a:buNone/>
              <a:defRPr b="0" i="0" sz="1400" u="none" cap="none" strike="noStrike">
                <a:solidFill>
                  <a:schemeClr val="dk1"/>
                </a:solidFill>
                <a:latin typeface="Gill Sans"/>
                <a:ea typeface="Gill Sans"/>
                <a:cs typeface="Gill Sans"/>
                <a:sym typeface="Gill Sans"/>
              </a:defRPr>
            </a:lvl4pPr>
            <a:lvl5pPr lvl="4" marR="0" rtl="0" algn="l">
              <a:spcBef>
                <a:spcPts val="0"/>
              </a:spcBef>
              <a:spcAft>
                <a:spcPts val="0"/>
              </a:spcAft>
              <a:buSzPts val="1100"/>
              <a:buNone/>
              <a:defRPr b="0" i="0" sz="1400" u="none" cap="none" strike="noStrike">
                <a:solidFill>
                  <a:schemeClr val="dk1"/>
                </a:solidFill>
                <a:latin typeface="Gill Sans"/>
                <a:ea typeface="Gill Sans"/>
                <a:cs typeface="Gill Sans"/>
                <a:sym typeface="Gill Sans"/>
              </a:defRPr>
            </a:lvl5pPr>
            <a:lvl6pPr lvl="5" marR="0" rtl="0" algn="l">
              <a:spcBef>
                <a:spcPts val="0"/>
              </a:spcBef>
              <a:spcAft>
                <a:spcPts val="0"/>
              </a:spcAft>
              <a:buSzPts val="1100"/>
              <a:buNone/>
              <a:defRPr b="0" i="0" sz="1400" u="none" cap="none" strike="noStrike">
                <a:solidFill>
                  <a:schemeClr val="dk1"/>
                </a:solidFill>
                <a:latin typeface="Gill Sans"/>
                <a:ea typeface="Gill Sans"/>
                <a:cs typeface="Gill Sans"/>
                <a:sym typeface="Gill Sans"/>
              </a:defRPr>
            </a:lvl6pPr>
            <a:lvl7pPr lvl="6" marR="0" rtl="0" algn="l">
              <a:spcBef>
                <a:spcPts val="0"/>
              </a:spcBef>
              <a:spcAft>
                <a:spcPts val="0"/>
              </a:spcAft>
              <a:buSzPts val="1100"/>
              <a:buNone/>
              <a:defRPr b="0" i="0" sz="1400" u="none" cap="none" strike="noStrike">
                <a:solidFill>
                  <a:schemeClr val="dk1"/>
                </a:solidFill>
                <a:latin typeface="Gill Sans"/>
                <a:ea typeface="Gill Sans"/>
                <a:cs typeface="Gill Sans"/>
                <a:sym typeface="Gill Sans"/>
              </a:defRPr>
            </a:lvl7pPr>
            <a:lvl8pPr lvl="7" marR="0" rtl="0" algn="l">
              <a:spcBef>
                <a:spcPts val="0"/>
              </a:spcBef>
              <a:spcAft>
                <a:spcPts val="0"/>
              </a:spcAft>
              <a:buSzPts val="1100"/>
              <a:buNone/>
              <a:defRPr b="0" i="0" sz="1400" u="none" cap="none" strike="noStrike">
                <a:solidFill>
                  <a:schemeClr val="dk1"/>
                </a:solidFill>
                <a:latin typeface="Gill Sans"/>
                <a:ea typeface="Gill Sans"/>
                <a:cs typeface="Gill Sans"/>
                <a:sym typeface="Gill Sans"/>
              </a:defRPr>
            </a:lvl8pPr>
            <a:lvl9pPr lvl="8" marR="0" rtl="0" algn="l">
              <a:spcBef>
                <a:spcPts val="0"/>
              </a:spcBef>
              <a:spcAft>
                <a:spcPts val="0"/>
              </a:spcAft>
              <a:buSzPts val="1100"/>
              <a:buNone/>
              <a:defRPr b="0" i="0" sz="1400" u="none" cap="none" strike="noStrike">
                <a:solidFill>
                  <a:schemeClr val="dk1"/>
                </a:solidFill>
                <a:latin typeface="Gill Sans"/>
                <a:ea typeface="Gill Sans"/>
                <a:cs typeface="Gill Sans"/>
                <a:sym typeface="Gill Sans"/>
              </a:defRPr>
            </a:lvl9pPr>
          </a:lstStyle>
          <a:p/>
        </p:txBody>
      </p:sp>
      <p:sp>
        <p:nvSpPr>
          <p:cNvPr id="55" name="Google Shape;55;p13"/>
          <p:cNvSpPr txBox="1"/>
          <p:nvPr>
            <p:ph idx="12" type="sldNum"/>
          </p:nvPr>
        </p:nvSpPr>
        <p:spPr>
          <a:xfrm>
            <a:off x="7918725" y="4467103"/>
            <a:ext cx="789382" cy="273844"/>
          </a:xfrm>
          <a:prstGeom prst="rect">
            <a:avLst/>
          </a:prstGeom>
          <a:noFill/>
          <a:ln>
            <a:noFill/>
          </a:ln>
        </p:spPr>
        <p:txBody>
          <a:bodyPr anchorCtr="0" anchor="ctr" bIns="34275" lIns="68575" spcFirstLastPara="1" rIns="68575" wrap="square" tIns="34275">
            <a:noAutofit/>
          </a:bodyPr>
          <a:lstStyle>
            <a:lvl1pPr indent="0" lvl="0" marL="0" marR="0" rtl="0" algn="r">
              <a:spcBef>
                <a:spcPts val="0"/>
              </a:spcBef>
              <a:buNone/>
              <a:defRPr b="0" i="0" sz="700" u="none" cap="none" strike="noStrike">
                <a:solidFill>
                  <a:schemeClr val="accent2"/>
                </a:solidFill>
                <a:latin typeface="Gill Sans"/>
                <a:ea typeface="Gill Sans"/>
                <a:cs typeface="Gill Sans"/>
                <a:sym typeface="Gill Sans"/>
              </a:defRPr>
            </a:lvl1pPr>
            <a:lvl2pPr indent="0" lvl="1" marL="0" marR="0" rtl="0" algn="r">
              <a:spcBef>
                <a:spcPts val="0"/>
              </a:spcBef>
              <a:buNone/>
              <a:defRPr b="0" i="0" sz="700" u="none" cap="none" strike="noStrike">
                <a:solidFill>
                  <a:schemeClr val="accent2"/>
                </a:solidFill>
                <a:latin typeface="Gill Sans"/>
                <a:ea typeface="Gill Sans"/>
                <a:cs typeface="Gill Sans"/>
                <a:sym typeface="Gill Sans"/>
              </a:defRPr>
            </a:lvl2pPr>
            <a:lvl3pPr indent="0" lvl="2" marL="0" marR="0" rtl="0" algn="r">
              <a:spcBef>
                <a:spcPts val="0"/>
              </a:spcBef>
              <a:buNone/>
              <a:defRPr b="0" i="0" sz="700" u="none" cap="none" strike="noStrike">
                <a:solidFill>
                  <a:schemeClr val="accent2"/>
                </a:solidFill>
                <a:latin typeface="Gill Sans"/>
                <a:ea typeface="Gill Sans"/>
                <a:cs typeface="Gill Sans"/>
                <a:sym typeface="Gill Sans"/>
              </a:defRPr>
            </a:lvl3pPr>
            <a:lvl4pPr indent="0" lvl="3" marL="0" marR="0" rtl="0" algn="r">
              <a:spcBef>
                <a:spcPts val="0"/>
              </a:spcBef>
              <a:buNone/>
              <a:defRPr b="0" i="0" sz="700" u="none" cap="none" strike="noStrike">
                <a:solidFill>
                  <a:schemeClr val="accent2"/>
                </a:solidFill>
                <a:latin typeface="Gill Sans"/>
                <a:ea typeface="Gill Sans"/>
                <a:cs typeface="Gill Sans"/>
                <a:sym typeface="Gill Sans"/>
              </a:defRPr>
            </a:lvl4pPr>
            <a:lvl5pPr indent="0" lvl="4" marL="0" marR="0" rtl="0" algn="r">
              <a:spcBef>
                <a:spcPts val="0"/>
              </a:spcBef>
              <a:buNone/>
              <a:defRPr b="0" i="0" sz="700" u="none" cap="none" strike="noStrike">
                <a:solidFill>
                  <a:schemeClr val="accent2"/>
                </a:solidFill>
                <a:latin typeface="Gill Sans"/>
                <a:ea typeface="Gill Sans"/>
                <a:cs typeface="Gill Sans"/>
                <a:sym typeface="Gill Sans"/>
              </a:defRPr>
            </a:lvl5pPr>
            <a:lvl6pPr indent="0" lvl="5" marL="0" marR="0" rtl="0" algn="r">
              <a:spcBef>
                <a:spcPts val="0"/>
              </a:spcBef>
              <a:buNone/>
              <a:defRPr b="0" i="0" sz="700" u="none" cap="none" strike="noStrike">
                <a:solidFill>
                  <a:schemeClr val="accent2"/>
                </a:solidFill>
                <a:latin typeface="Gill Sans"/>
                <a:ea typeface="Gill Sans"/>
                <a:cs typeface="Gill Sans"/>
                <a:sym typeface="Gill Sans"/>
              </a:defRPr>
            </a:lvl6pPr>
            <a:lvl7pPr indent="0" lvl="6" marL="0" marR="0" rtl="0" algn="r">
              <a:spcBef>
                <a:spcPts val="0"/>
              </a:spcBef>
              <a:buNone/>
              <a:defRPr b="0" i="0" sz="700" u="none" cap="none" strike="noStrike">
                <a:solidFill>
                  <a:schemeClr val="accent2"/>
                </a:solidFill>
                <a:latin typeface="Gill Sans"/>
                <a:ea typeface="Gill Sans"/>
                <a:cs typeface="Gill Sans"/>
                <a:sym typeface="Gill Sans"/>
              </a:defRPr>
            </a:lvl7pPr>
            <a:lvl8pPr indent="0" lvl="7" marL="0" marR="0" rtl="0" algn="r">
              <a:spcBef>
                <a:spcPts val="0"/>
              </a:spcBef>
              <a:buNone/>
              <a:defRPr b="0" i="0" sz="700" u="none" cap="none" strike="noStrike">
                <a:solidFill>
                  <a:schemeClr val="accent2"/>
                </a:solidFill>
                <a:latin typeface="Gill Sans"/>
                <a:ea typeface="Gill Sans"/>
                <a:cs typeface="Gill Sans"/>
                <a:sym typeface="Gill Sans"/>
              </a:defRPr>
            </a:lvl8pPr>
            <a:lvl9pPr indent="0" lvl="8" marL="0" marR="0" rtl="0" algn="r">
              <a:spcBef>
                <a:spcPts val="0"/>
              </a:spcBef>
              <a:buNone/>
              <a:defRPr b="0" i="0" sz="700" u="none" cap="none" strike="noStrike">
                <a:solidFill>
                  <a:schemeClr val="accent2"/>
                </a:solidFill>
                <a:latin typeface="Gill Sans"/>
                <a:ea typeface="Gill Sans"/>
                <a:cs typeface="Gill Sans"/>
                <a:sym typeface="Gill Sans"/>
              </a:defRPr>
            </a:lvl9pPr>
          </a:lstStyle>
          <a:p>
            <a:pPr indent="0" lvl="0" marL="0" rtl="0" algn="r">
              <a:spcBef>
                <a:spcPts val="0"/>
              </a:spcBef>
              <a:spcAft>
                <a:spcPts val="0"/>
              </a:spcAft>
              <a:buNone/>
            </a:pPr>
            <a:fld id="{00000000-1234-1234-1234-123412341234}" type="slidenum">
              <a:rPr lang="en"/>
              <a:t>‹#›</a:t>
            </a:fld>
            <a:endParaRPr/>
          </a:p>
        </p:txBody>
      </p:sp>
      <p:sp>
        <p:nvSpPr>
          <p:cNvPr id="56" name="Google Shape;56;p13"/>
          <p:cNvSpPr/>
          <p:nvPr/>
        </p:nvSpPr>
        <p:spPr>
          <a:xfrm>
            <a:off x="334900" y="342900"/>
            <a:ext cx="2777490" cy="71248"/>
          </a:xfrm>
          <a:prstGeom prst="rect">
            <a:avLst/>
          </a:prstGeom>
          <a:solidFill>
            <a:schemeClr val="accen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57" name="Google Shape;57;p13"/>
          <p:cNvSpPr/>
          <p:nvPr/>
        </p:nvSpPr>
        <p:spPr>
          <a:xfrm>
            <a:off x="6031610" y="340232"/>
            <a:ext cx="2777490" cy="73916"/>
          </a:xfrm>
          <a:prstGeom prst="rect">
            <a:avLst/>
          </a:prstGeom>
          <a:solidFill>
            <a:schemeClr val="accent4"/>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58" name="Google Shape;58;p13"/>
          <p:cNvSpPr/>
          <p:nvPr/>
        </p:nvSpPr>
        <p:spPr>
          <a:xfrm>
            <a:off x="3181373" y="342900"/>
            <a:ext cx="2777490" cy="68580"/>
          </a:xfrm>
          <a:prstGeom prst="rect">
            <a:avLst/>
          </a:prstGeom>
          <a:solidFill>
            <a:schemeClr val="accent2"/>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0.xml"/><Relationship Id="rId3" Type="http://schemas.openxmlformats.org/officeDocument/2006/relationships/hyperlink" Target="https://www.forbes.com/sites/brennanbarnard/2020/03/17/the-covid-college-choice-how-to-pick-a-college-during-a-globalpandemic/#42d7d1f9767a" TargetMode="External"/><Relationship Id="rId4" Type="http://schemas.openxmlformats.org/officeDocument/2006/relationships/hyperlink" Target="https://collegereadiness.collegeboard.org/sat/practice/full-length-practice-tests" TargetMode="External"/><Relationship Id="rId5" Type="http://schemas.openxmlformats.org/officeDocument/2006/relationships/hyperlink" Target="https://www.khanacademy.org/" TargetMode="External"/><Relationship Id="rId6" Type="http://schemas.openxmlformats.org/officeDocument/2006/relationships/hyperlink" Target="https://studentaid.gov/apply-for-aid/fafsa/filling-out/hel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11.xml"/><Relationship Id="rId3" Type="http://schemas.openxmlformats.org/officeDocument/2006/relationships/comments" Target="../comments/comment1.xm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Relationship Id="rId3" Type="http://schemas.openxmlformats.org/officeDocument/2006/relationships/hyperlink" Target="https://www.u-46.org/covi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hyperlink" Target="mailto:krystalbush@u-46.org" TargetMode="External"/><Relationship Id="rId4" Type="http://schemas.openxmlformats.org/officeDocument/2006/relationships/hyperlink" Target="mailto:aaronbutler@u-46.org" TargetMode="External"/><Relationship Id="rId10" Type="http://schemas.openxmlformats.org/officeDocument/2006/relationships/hyperlink" Target="mailto:sarahkostal@u-46.org" TargetMode="External"/><Relationship Id="rId9" Type="http://schemas.openxmlformats.org/officeDocument/2006/relationships/hyperlink" Target="mailto:josephvassallo@u-46.org" TargetMode="External"/><Relationship Id="rId5" Type="http://schemas.openxmlformats.org/officeDocument/2006/relationships/hyperlink" Target="mailto:nelsongranadillo@u-46.org" TargetMode="External"/><Relationship Id="rId6" Type="http://schemas.openxmlformats.org/officeDocument/2006/relationships/hyperlink" Target="mailto:mariemckee@u-46.org" TargetMode="External"/><Relationship Id="rId7" Type="http://schemas.openxmlformats.org/officeDocument/2006/relationships/hyperlink" Target="mailto:scottcarchedi@u-46.org" TargetMode="External"/><Relationship Id="rId8" Type="http://schemas.openxmlformats.org/officeDocument/2006/relationships/hyperlink" Target="mailto:barbaraburke@u-46.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 Id="rId3" Type="http://schemas.openxmlformats.org/officeDocument/2006/relationships/hyperlink" Target="https://namikcn.org/" TargetMode="External"/><Relationship Id="rId4" Type="http://schemas.openxmlformats.org/officeDocument/2006/relationships/hyperlink" Target="https://www.fsaelgin.org/" TargetMode="External"/><Relationship Id="rId9" Type="http://schemas.openxmlformats.org/officeDocument/2006/relationships/hyperlink" Target="https://www.dupagetownship.com/food-pantry/" TargetMode="External"/><Relationship Id="rId5" Type="http://schemas.openxmlformats.org/officeDocument/2006/relationships/hyperlink" Target="https://centro.netlify.com/en/" TargetMode="External"/><Relationship Id="rId6" Type="http://schemas.openxmlformats.org/officeDocument/2006/relationships/hyperlink" Target="http://www.foodforgreaterelgin.org/" TargetMode="External"/><Relationship Id="rId7" Type="http://schemas.openxmlformats.org/officeDocument/2006/relationships/hyperlink" Target="http://www.cumcsouthelgin.com/south-elgin-food-pantry/" TargetMode="External"/><Relationship Id="rId8" Type="http://schemas.openxmlformats.org/officeDocument/2006/relationships/hyperlink" Target="https://www.hanover-township.org/departments/welfare-services/food-pantry"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 Id="rId3" Type="http://schemas.openxmlformats.org/officeDocument/2006/relationships/image" Target="../media/image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 Id="rId3" Type="http://schemas.openxmlformats.org/officeDocument/2006/relationships/hyperlink" Target="https://www.headspace.com/covid-19" TargetMode="Externa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Google Shape;141;p25"/>
          <p:cNvSpPr txBox="1"/>
          <p:nvPr>
            <p:ph type="ctrTitle"/>
          </p:nvPr>
        </p:nvSpPr>
        <p:spPr>
          <a:xfrm>
            <a:off x="435893" y="765323"/>
            <a:ext cx="8245162" cy="1106260"/>
          </a:xfrm>
          <a:prstGeom prst="rect">
            <a:avLst/>
          </a:prstGeom>
          <a:noFill/>
          <a:ln>
            <a:noFill/>
          </a:ln>
        </p:spPr>
        <p:txBody>
          <a:bodyPr anchorCtr="0" anchor="b" bIns="34275" lIns="68575" spcFirstLastPara="1" rIns="68575" wrap="square" tIns="34275">
            <a:noAutofit/>
          </a:bodyPr>
          <a:lstStyle/>
          <a:p>
            <a:pPr indent="0" lvl="0" marL="0" rtl="0" algn="ctr">
              <a:spcBef>
                <a:spcPts val="0"/>
              </a:spcBef>
              <a:spcAft>
                <a:spcPts val="0"/>
              </a:spcAft>
              <a:buClr>
                <a:schemeClr val="accent1"/>
              </a:buClr>
              <a:buSzPts val="3200"/>
              <a:buFont typeface="Arial"/>
              <a:buNone/>
            </a:pPr>
            <a:r>
              <a:rPr b="1" lang="en" sz="3600">
                <a:latin typeface="Caveat"/>
                <a:ea typeface="Caveat"/>
                <a:cs typeface="Caveat"/>
                <a:sym typeface="Caveat"/>
              </a:rPr>
              <a:t>DREAM ACADEMY STUDENT SERVICES </a:t>
            </a:r>
            <a:endParaRPr b="1" sz="3600">
              <a:latin typeface="Caveat"/>
              <a:ea typeface="Caveat"/>
              <a:cs typeface="Caveat"/>
              <a:sym typeface="Caveat"/>
            </a:endParaRPr>
          </a:p>
          <a:p>
            <a:pPr indent="0" lvl="0" marL="0" rtl="0" algn="ctr">
              <a:spcBef>
                <a:spcPts val="0"/>
              </a:spcBef>
              <a:spcAft>
                <a:spcPts val="0"/>
              </a:spcAft>
              <a:buClr>
                <a:schemeClr val="accent1"/>
              </a:buClr>
              <a:buSzPts val="3200"/>
              <a:buFont typeface="Arial"/>
              <a:buNone/>
            </a:pPr>
            <a:r>
              <a:rPr b="1" lang="en" sz="3600">
                <a:latin typeface="Caveat"/>
                <a:ea typeface="Caveat"/>
                <a:cs typeface="Caveat"/>
                <a:sym typeface="Caveat"/>
              </a:rPr>
              <a:t>COVID 19 GUIDE</a:t>
            </a:r>
            <a:r>
              <a:rPr lang="en" sz="3200">
                <a:latin typeface="Arial"/>
                <a:ea typeface="Arial"/>
                <a:cs typeface="Arial"/>
                <a:sym typeface="Arial"/>
              </a:rPr>
              <a:t> </a:t>
            </a:r>
            <a:endParaRPr sz="3200">
              <a:latin typeface="Arial"/>
              <a:ea typeface="Arial"/>
              <a:cs typeface="Arial"/>
              <a:sym typeface="Arial"/>
            </a:endParaRPr>
          </a:p>
        </p:txBody>
      </p:sp>
      <p:sp>
        <p:nvSpPr>
          <p:cNvPr id="142" name="Google Shape;142;p25"/>
          <p:cNvSpPr txBox="1"/>
          <p:nvPr>
            <p:ph idx="1" type="subTitle"/>
          </p:nvPr>
        </p:nvSpPr>
        <p:spPr>
          <a:xfrm>
            <a:off x="435895" y="2507672"/>
            <a:ext cx="8245159" cy="2050472"/>
          </a:xfrm>
          <a:prstGeom prst="rect">
            <a:avLst/>
          </a:prstGeom>
          <a:noFill/>
          <a:ln>
            <a:noFill/>
          </a:ln>
        </p:spPr>
        <p:txBody>
          <a:bodyPr anchorCtr="0" anchor="t" bIns="34275" lIns="68575" spcFirstLastPara="1" rIns="68575" wrap="square" tIns="34275">
            <a:noAutofit/>
          </a:bodyPr>
          <a:lstStyle/>
          <a:p>
            <a:pPr indent="0" lvl="0" marL="0" rtl="0" algn="ctr">
              <a:spcBef>
                <a:spcPts val="0"/>
              </a:spcBef>
              <a:spcAft>
                <a:spcPts val="0"/>
              </a:spcAft>
              <a:buSzPts val="4600"/>
              <a:buNone/>
            </a:pPr>
            <a:r>
              <a:rPr lang="en" sz="5000">
                <a:solidFill>
                  <a:schemeClr val="lt1"/>
                </a:solidFill>
              </a:rPr>
              <a:t>E-LEARNING GUIDE </a:t>
            </a:r>
            <a:endParaRPr sz="1100"/>
          </a:p>
          <a:p>
            <a:pPr indent="0" lvl="0" marL="0" rtl="0" algn="ctr">
              <a:spcBef>
                <a:spcPts val="1400"/>
              </a:spcBef>
              <a:spcAft>
                <a:spcPts val="0"/>
              </a:spcAft>
              <a:buSzPts val="4600"/>
              <a:buNone/>
            </a:pPr>
            <a:r>
              <a:rPr lang="en" sz="5000">
                <a:solidFill>
                  <a:schemeClr val="lt1"/>
                </a:solidFill>
              </a:rPr>
              <a:t>AND INFORMATION</a:t>
            </a:r>
            <a:endParaRPr sz="11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6" name="Shape 196"/>
        <p:cNvGrpSpPr/>
        <p:nvPr/>
      </p:nvGrpSpPr>
      <p:grpSpPr>
        <a:xfrm>
          <a:off x="0" y="0"/>
          <a:ext cx="0" cy="0"/>
          <a:chOff x="0" y="0"/>
          <a:chExt cx="0" cy="0"/>
        </a:xfrm>
      </p:grpSpPr>
      <p:sp>
        <p:nvSpPr>
          <p:cNvPr id="197" name="Google Shape;197;p34"/>
          <p:cNvSpPr txBox="1"/>
          <p:nvPr>
            <p:ph type="title"/>
          </p:nvPr>
        </p:nvSpPr>
        <p:spPr>
          <a:xfrm>
            <a:off x="435894" y="526617"/>
            <a:ext cx="8272212" cy="760350"/>
          </a:xfrm>
          <a:prstGeom prst="rect">
            <a:avLst/>
          </a:prstGeom>
          <a:noFill/>
          <a:ln>
            <a:noFill/>
          </a:ln>
        </p:spPr>
        <p:txBody>
          <a:bodyPr anchorCtr="0" anchor="b" bIns="34275" lIns="68575" spcFirstLastPara="1" rIns="68575" wrap="square" tIns="34275">
            <a:noAutofit/>
          </a:bodyPr>
          <a:lstStyle/>
          <a:p>
            <a:pPr indent="0" lvl="0" marL="0" rtl="0" algn="ctr">
              <a:spcBef>
                <a:spcPts val="0"/>
              </a:spcBef>
              <a:spcAft>
                <a:spcPts val="0"/>
              </a:spcAft>
              <a:buClr>
                <a:schemeClr val="lt1"/>
              </a:buClr>
              <a:buSzPts val="3000"/>
              <a:buFont typeface="Arial"/>
              <a:buNone/>
            </a:pPr>
            <a:r>
              <a:rPr lang="en" sz="3000">
                <a:latin typeface="Arial"/>
                <a:ea typeface="Arial"/>
                <a:cs typeface="Arial"/>
                <a:sym typeface="Arial"/>
              </a:rPr>
              <a:t>POST SECONDARY PLANNING</a:t>
            </a:r>
            <a:endParaRPr sz="1100"/>
          </a:p>
        </p:txBody>
      </p:sp>
      <p:sp>
        <p:nvSpPr>
          <p:cNvPr id="198" name="Google Shape;198;p34"/>
          <p:cNvSpPr txBox="1"/>
          <p:nvPr>
            <p:ph idx="1" type="body"/>
          </p:nvPr>
        </p:nvSpPr>
        <p:spPr>
          <a:xfrm>
            <a:off x="435900" y="1635375"/>
            <a:ext cx="8272200" cy="3508200"/>
          </a:xfrm>
          <a:prstGeom prst="rect">
            <a:avLst/>
          </a:prstGeom>
          <a:noFill/>
          <a:ln>
            <a:noFill/>
          </a:ln>
        </p:spPr>
        <p:txBody>
          <a:bodyPr anchorCtr="0" anchor="ctr" bIns="34275" lIns="68575" spcFirstLastPara="1" rIns="68575" wrap="square" tIns="34275">
            <a:noAutofit/>
          </a:bodyPr>
          <a:lstStyle/>
          <a:p>
            <a:pPr indent="-266700" lvl="0" marL="228600" rtl="0" algn="l">
              <a:spcBef>
                <a:spcPts val="0"/>
              </a:spcBef>
              <a:spcAft>
                <a:spcPts val="0"/>
              </a:spcAft>
              <a:buSzPts val="1800"/>
              <a:buChar char="◼"/>
            </a:pPr>
            <a:r>
              <a:rPr lang="en" sz="1800"/>
              <a:t>While many colleges are cancelling their campus tours, open houses, and preview days, you can take a virtual tour on their site.</a:t>
            </a:r>
            <a:endParaRPr sz="1800"/>
          </a:p>
          <a:p>
            <a:pPr indent="-266700" lvl="0" marL="228600" rtl="0" algn="l">
              <a:spcBef>
                <a:spcPts val="700"/>
              </a:spcBef>
              <a:spcAft>
                <a:spcPts val="0"/>
              </a:spcAft>
              <a:buSzPts val="1800"/>
              <a:buChar char="◼"/>
            </a:pPr>
            <a:r>
              <a:rPr lang="en" sz="1800"/>
              <a:t>Log on to your Naviance account – update SSP goals, complete tasks that have been assigned, check out different programs                                                                                          </a:t>
            </a:r>
            <a:endParaRPr sz="1800"/>
          </a:p>
          <a:p>
            <a:pPr indent="-266700" lvl="0" marL="228600" rtl="0" algn="l">
              <a:spcBef>
                <a:spcPts val="700"/>
              </a:spcBef>
              <a:spcAft>
                <a:spcPts val="0"/>
              </a:spcAft>
              <a:buSzPts val="1800"/>
              <a:buChar char="◼"/>
            </a:pPr>
            <a:r>
              <a:rPr lang="en" sz="1800"/>
              <a:t>The following link will help families how to choose a college during this time - </a:t>
            </a:r>
            <a:r>
              <a:rPr lang="en" sz="1800" u="sng">
                <a:solidFill>
                  <a:schemeClr val="hlink"/>
                </a:solidFill>
                <a:hlinkClick r:id="rId3"/>
              </a:rPr>
              <a:t>https://www.forbes.com/sites/brennanbarnard/2020/03/17/the-covid-college-choice-how-to-pick-a-college-during-a-globalpandemic/#42d7d1f9767a</a:t>
            </a:r>
            <a:r>
              <a:rPr lang="en" sz="1800"/>
              <a:t> </a:t>
            </a:r>
            <a:endParaRPr sz="1800"/>
          </a:p>
          <a:p>
            <a:pPr indent="-266700" lvl="0" marL="228600" rtl="0" algn="l">
              <a:spcBef>
                <a:spcPts val="700"/>
              </a:spcBef>
              <a:spcAft>
                <a:spcPts val="0"/>
              </a:spcAft>
              <a:buSzPts val="1800"/>
              <a:buChar char="◼"/>
            </a:pPr>
            <a:r>
              <a:rPr lang="en" sz="1800"/>
              <a:t> SAT practice test: </a:t>
            </a:r>
            <a:r>
              <a:rPr lang="en" sz="1800" u="sng">
                <a:solidFill>
                  <a:schemeClr val="hlink"/>
                </a:solidFill>
                <a:hlinkClick r:id="rId4"/>
              </a:rPr>
              <a:t>https://collegereadiness.collegeboard.org/sat/practice/full-length-practice-tests</a:t>
            </a:r>
            <a:r>
              <a:rPr lang="en" sz="1800"/>
              <a:t> or Khan Academy... </a:t>
            </a:r>
            <a:r>
              <a:rPr lang="en" sz="1800" u="sng">
                <a:solidFill>
                  <a:schemeClr val="hlink"/>
                </a:solidFill>
                <a:hlinkClick r:id="rId5"/>
              </a:rPr>
              <a:t>https://www.khanacademy.org/</a:t>
            </a:r>
            <a:endParaRPr sz="1800"/>
          </a:p>
          <a:p>
            <a:pPr indent="-266700" lvl="0" marL="228600" rtl="0" algn="l">
              <a:spcBef>
                <a:spcPts val="700"/>
              </a:spcBef>
              <a:spcAft>
                <a:spcPts val="0"/>
              </a:spcAft>
              <a:buSzPts val="1800"/>
              <a:buChar char="◼"/>
            </a:pPr>
            <a:r>
              <a:rPr lang="en" sz="1800"/>
              <a:t>FAFSA…</a:t>
            </a:r>
            <a:r>
              <a:rPr lang="en" sz="1800" u="sng">
                <a:solidFill>
                  <a:schemeClr val="hlink"/>
                </a:solidFill>
                <a:hlinkClick r:id="rId6"/>
              </a:rPr>
              <a:t>https://studentaid.gov/apply-for-aid/fafsa/filling-out/help</a:t>
            </a:r>
            <a:endParaRPr sz="1800"/>
          </a:p>
          <a:p>
            <a:pPr indent="-152400" lvl="0" marL="228600" rtl="0" algn="l">
              <a:spcBef>
                <a:spcPts val="700"/>
              </a:spcBef>
              <a:spcAft>
                <a:spcPts val="0"/>
              </a:spcAft>
              <a:buSzPts val="1200"/>
              <a:buNone/>
            </a:pPr>
            <a:r>
              <a:t/>
            </a:r>
            <a:endParaRPr sz="18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2" name="Shape 202"/>
        <p:cNvGrpSpPr/>
        <p:nvPr/>
      </p:nvGrpSpPr>
      <p:grpSpPr>
        <a:xfrm>
          <a:off x="0" y="0"/>
          <a:ext cx="0" cy="0"/>
          <a:chOff x="0" y="0"/>
          <a:chExt cx="0" cy="0"/>
        </a:xfrm>
      </p:grpSpPr>
      <p:sp>
        <p:nvSpPr>
          <p:cNvPr id="203" name="Google Shape;203;p35"/>
          <p:cNvSpPr txBox="1"/>
          <p:nvPr>
            <p:ph type="title"/>
          </p:nvPr>
        </p:nvSpPr>
        <p:spPr>
          <a:xfrm>
            <a:off x="435894" y="526617"/>
            <a:ext cx="8272200" cy="760200"/>
          </a:xfrm>
          <a:prstGeom prst="rect">
            <a:avLst/>
          </a:prstGeom>
        </p:spPr>
        <p:txBody>
          <a:bodyPr anchorCtr="0" anchor="b" bIns="34275" lIns="68575" spcFirstLastPara="1" rIns="68575" wrap="square" tIns="34275">
            <a:noAutofit/>
          </a:bodyPr>
          <a:lstStyle/>
          <a:p>
            <a:pPr indent="0" lvl="0" marL="0" rtl="0" algn="ctr">
              <a:spcBef>
                <a:spcPts val="0"/>
              </a:spcBef>
              <a:spcAft>
                <a:spcPts val="0"/>
              </a:spcAft>
              <a:buNone/>
            </a:pPr>
            <a:r>
              <a:rPr lang="en" sz="3600"/>
              <a:t>WE ARE IN THIS TOGETHER</a:t>
            </a:r>
            <a:endParaRPr sz="3600"/>
          </a:p>
        </p:txBody>
      </p:sp>
      <p:sp>
        <p:nvSpPr>
          <p:cNvPr id="204" name="Google Shape;204;p35"/>
          <p:cNvSpPr txBox="1"/>
          <p:nvPr>
            <p:ph idx="1" type="body"/>
          </p:nvPr>
        </p:nvSpPr>
        <p:spPr>
          <a:xfrm>
            <a:off x="435900" y="2005125"/>
            <a:ext cx="4308000" cy="2103600"/>
          </a:xfrm>
          <a:prstGeom prst="rect">
            <a:avLst/>
          </a:prstGeom>
        </p:spPr>
        <p:txBody>
          <a:bodyPr anchorCtr="0" anchor="ctr" bIns="34275" lIns="68575" spcFirstLastPara="1" rIns="68575" wrap="square" tIns="34275">
            <a:noAutofit/>
          </a:bodyPr>
          <a:lstStyle/>
          <a:p>
            <a:pPr indent="0" lvl="0" marL="0" rtl="0" algn="l">
              <a:spcBef>
                <a:spcPts val="0"/>
              </a:spcBef>
              <a:spcAft>
                <a:spcPts val="0"/>
              </a:spcAft>
              <a:buClr>
                <a:schemeClr val="dk1"/>
              </a:buClr>
              <a:buSzPts val="1100"/>
              <a:buFont typeface="Arial"/>
              <a:buNone/>
            </a:pPr>
            <a:r>
              <a:rPr lang="en" sz="2400">
                <a:solidFill>
                  <a:schemeClr val="dk1"/>
                </a:solidFill>
              </a:rPr>
              <a:t>We are here for you.  If you have questions or need any help, we will support you.  Please feel free to reach out, you’ll be glad you did, and so will we.</a:t>
            </a:r>
            <a:endParaRPr/>
          </a:p>
        </p:txBody>
      </p:sp>
      <p:pic>
        <p:nvPicPr>
          <p:cNvPr id="205" name="Google Shape;205;p35"/>
          <p:cNvPicPr preferRelativeResize="0"/>
          <p:nvPr/>
        </p:nvPicPr>
        <p:blipFill>
          <a:blip r:embed="rId4">
            <a:alphaModFix/>
          </a:blip>
          <a:stretch>
            <a:fillRect/>
          </a:stretch>
        </p:blipFill>
        <p:spPr>
          <a:xfrm>
            <a:off x="5107650" y="2005125"/>
            <a:ext cx="3600450" cy="20193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Google Shape;147;p26"/>
          <p:cNvSpPr txBox="1"/>
          <p:nvPr>
            <p:ph type="title"/>
          </p:nvPr>
        </p:nvSpPr>
        <p:spPr>
          <a:xfrm>
            <a:off x="435894" y="526617"/>
            <a:ext cx="8272200" cy="760200"/>
          </a:xfrm>
          <a:prstGeom prst="rect">
            <a:avLst/>
          </a:prstGeom>
        </p:spPr>
        <p:txBody>
          <a:bodyPr anchorCtr="0" anchor="b" bIns="34275" lIns="68575" spcFirstLastPara="1" rIns="68575" wrap="square" tIns="34275">
            <a:noAutofit/>
          </a:bodyPr>
          <a:lstStyle/>
          <a:p>
            <a:pPr indent="0" lvl="0" marL="0" rtl="0" algn="ctr">
              <a:spcBef>
                <a:spcPts val="0"/>
              </a:spcBef>
              <a:spcAft>
                <a:spcPts val="0"/>
              </a:spcAft>
              <a:buNone/>
            </a:pPr>
            <a:r>
              <a:rPr lang="en" sz="3600"/>
              <a:t>U46 DISTRICT WEBSITE</a:t>
            </a:r>
            <a:endParaRPr sz="3600"/>
          </a:p>
        </p:txBody>
      </p:sp>
      <p:sp>
        <p:nvSpPr>
          <p:cNvPr id="148" name="Google Shape;148;p26"/>
          <p:cNvSpPr txBox="1"/>
          <p:nvPr>
            <p:ph idx="1" type="body"/>
          </p:nvPr>
        </p:nvSpPr>
        <p:spPr>
          <a:xfrm>
            <a:off x="435900" y="1635375"/>
            <a:ext cx="8272200" cy="3056400"/>
          </a:xfrm>
          <a:prstGeom prst="rect">
            <a:avLst/>
          </a:prstGeom>
        </p:spPr>
        <p:txBody>
          <a:bodyPr anchorCtr="0" anchor="ctr" bIns="34275" lIns="68575" spcFirstLastPara="1" rIns="68575" wrap="square" tIns="34275">
            <a:noAutofit/>
          </a:bodyPr>
          <a:lstStyle/>
          <a:p>
            <a:pPr indent="0" lvl="0" marL="0" rtl="0" algn="ctr">
              <a:spcBef>
                <a:spcPts val="300"/>
              </a:spcBef>
              <a:spcAft>
                <a:spcPts val="0"/>
              </a:spcAft>
              <a:buNone/>
            </a:pPr>
            <a:r>
              <a:rPr lang="en" sz="3000"/>
              <a:t>The following slides will provide some more </a:t>
            </a:r>
            <a:r>
              <a:rPr lang="en" sz="3000"/>
              <a:t>direct</a:t>
            </a:r>
            <a:r>
              <a:rPr lang="en" sz="3000"/>
              <a:t> information for our Dream Academy Community.  We also want to be sure that you remember to check the district </a:t>
            </a:r>
            <a:r>
              <a:rPr lang="en" sz="3000"/>
              <a:t>website</a:t>
            </a:r>
            <a:r>
              <a:rPr lang="en" sz="3000"/>
              <a:t> for further </a:t>
            </a:r>
            <a:r>
              <a:rPr lang="en" sz="3000"/>
              <a:t>resources</a:t>
            </a:r>
            <a:r>
              <a:rPr lang="en" sz="3000"/>
              <a:t>…</a:t>
            </a:r>
            <a:endParaRPr sz="3000"/>
          </a:p>
          <a:p>
            <a:pPr indent="0" lvl="0" marL="0" rtl="0" algn="ctr">
              <a:spcBef>
                <a:spcPts val="500"/>
              </a:spcBef>
              <a:spcAft>
                <a:spcPts val="500"/>
              </a:spcAft>
              <a:buNone/>
            </a:pPr>
            <a:r>
              <a:rPr lang="en" sz="3000" u="sng">
                <a:solidFill>
                  <a:schemeClr val="hlink"/>
                </a:solidFill>
                <a:hlinkClick r:id="rId3"/>
              </a:rPr>
              <a:t>https://www.u-46.org/covid</a:t>
            </a:r>
            <a:endParaRPr sz="3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Google Shape;153;p27"/>
          <p:cNvSpPr txBox="1"/>
          <p:nvPr>
            <p:ph type="title"/>
          </p:nvPr>
        </p:nvSpPr>
        <p:spPr>
          <a:xfrm>
            <a:off x="435894" y="526617"/>
            <a:ext cx="8272212" cy="760350"/>
          </a:xfrm>
          <a:prstGeom prst="rect">
            <a:avLst/>
          </a:prstGeom>
          <a:noFill/>
          <a:ln>
            <a:noFill/>
          </a:ln>
        </p:spPr>
        <p:txBody>
          <a:bodyPr anchorCtr="0" anchor="b" bIns="34275" lIns="68575" spcFirstLastPara="1" rIns="68575" wrap="square" tIns="34275">
            <a:noAutofit/>
          </a:bodyPr>
          <a:lstStyle/>
          <a:p>
            <a:pPr indent="0" lvl="0" marL="0" rtl="0" algn="ctr">
              <a:spcBef>
                <a:spcPts val="0"/>
              </a:spcBef>
              <a:spcAft>
                <a:spcPts val="0"/>
              </a:spcAft>
              <a:buClr>
                <a:schemeClr val="lt1"/>
              </a:buClr>
              <a:buSzPts val="3000"/>
              <a:buFont typeface="Arial"/>
              <a:buNone/>
            </a:pPr>
            <a:r>
              <a:rPr lang="en" sz="3000">
                <a:latin typeface="Arial"/>
                <a:ea typeface="Arial"/>
                <a:cs typeface="Arial"/>
                <a:sym typeface="Arial"/>
              </a:rPr>
              <a:t>IF YOU NEED IMMEDIATE HELP</a:t>
            </a:r>
            <a:endParaRPr sz="1100"/>
          </a:p>
        </p:txBody>
      </p:sp>
      <p:sp>
        <p:nvSpPr>
          <p:cNvPr id="154" name="Google Shape;154;p27"/>
          <p:cNvSpPr txBox="1"/>
          <p:nvPr>
            <p:ph idx="1" type="body"/>
          </p:nvPr>
        </p:nvSpPr>
        <p:spPr>
          <a:xfrm>
            <a:off x="435894" y="1635372"/>
            <a:ext cx="8272211" cy="2758727"/>
          </a:xfrm>
          <a:prstGeom prst="rect">
            <a:avLst/>
          </a:prstGeom>
          <a:noFill/>
          <a:ln>
            <a:noFill/>
          </a:ln>
        </p:spPr>
        <p:txBody>
          <a:bodyPr anchorCtr="0" anchor="ctr" bIns="34275" lIns="68575" spcFirstLastPara="1" rIns="68575" wrap="square" tIns="34275">
            <a:noAutofit/>
          </a:bodyPr>
          <a:lstStyle/>
          <a:p>
            <a:pPr indent="0" lvl="0" marL="0" rtl="0" algn="ctr">
              <a:spcBef>
                <a:spcPts val="0"/>
              </a:spcBef>
              <a:spcAft>
                <a:spcPts val="0"/>
              </a:spcAft>
              <a:buSzPts val="3000"/>
              <a:buNone/>
            </a:pPr>
            <a:r>
              <a:rPr lang="en" sz="3300">
                <a:solidFill>
                  <a:srgbClr val="FF0000"/>
                </a:solidFill>
              </a:rPr>
              <a:t>EMERGENCY-Call 911</a:t>
            </a:r>
            <a:endParaRPr sz="1100"/>
          </a:p>
          <a:p>
            <a:pPr indent="-234950" lvl="0" marL="228600" rtl="0" algn="ctr">
              <a:spcBef>
                <a:spcPts val="800"/>
              </a:spcBef>
              <a:spcAft>
                <a:spcPts val="0"/>
              </a:spcAft>
              <a:buSzPts val="1700"/>
              <a:buChar char="◼"/>
            </a:pPr>
            <a:r>
              <a:rPr lang="en" sz="1800"/>
              <a:t>Suicide Prevention Hotline…1-800-273-8255</a:t>
            </a:r>
            <a:endParaRPr sz="1100"/>
          </a:p>
          <a:p>
            <a:pPr indent="-234950" lvl="0" marL="228600" rtl="0" algn="ctr">
              <a:spcBef>
                <a:spcPts val="800"/>
              </a:spcBef>
              <a:spcAft>
                <a:spcPts val="0"/>
              </a:spcAft>
              <a:buSzPts val="1700"/>
              <a:buChar char="◼"/>
            </a:pPr>
            <a:r>
              <a:rPr lang="en" sz="1800"/>
              <a:t>National Domestic Violence Hotline….800-799-SAFE</a:t>
            </a:r>
            <a:endParaRPr sz="1100"/>
          </a:p>
          <a:p>
            <a:pPr indent="-234950" lvl="0" marL="228600" rtl="0" algn="ctr">
              <a:spcBef>
                <a:spcPts val="800"/>
              </a:spcBef>
              <a:spcAft>
                <a:spcPts val="0"/>
              </a:spcAft>
              <a:buSzPts val="1700"/>
              <a:buChar char="◼"/>
            </a:pPr>
            <a:r>
              <a:rPr lang="en" sz="1800"/>
              <a:t>Illinois Coalition Against Sexual Assault…(217)753-4117</a:t>
            </a:r>
            <a:endParaRPr sz="1100"/>
          </a:p>
          <a:p>
            <a:pPr indent="-234950" lvl="0" marL="228600" rtl="0" algn="ctr">
              <a:spcBef>
                <a:spcPts val="800"/>
              </a:spcBef>
              <a:spcAft>
                <a:spcPts val="0"/>
              </a:spcAft>
              <a:buSzPts val="1700"/>
              <a:buChar char="◼"/>
            </a:pPr>
            <a:r>
              <a:rPr lang="en" sz="1800"/>
              <a:t>U.S. Department of Health &amp; Human Services</a:t>
            </a:r>
            <a:endParaRPr sz="1100"/>
          </a:p>
          <a:p>
            <a:pPr indent="0" lvl="0" marL="0" rtl="0" algn="ctr">
              <a:spcBef>
                <a:spcPts val="800"/>
              </a:spcBef>
              <a:spcAft>
                <a:spcPts val="0"/>
              </a:spcAft>
              <a:buSzPts val="1700"/>
              <a:buNone/>
            </a:pPr>
            <a:r>
              <a:rPr lang="en" sz="1800"/>
              <a:t>National Drug Helpline: Call 1-800-662-HELP (4357)</a:t>
            </a:r>
            <a:endParaRPr sz="11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28"/>
          <p:cNvSpPr txBox="1"/>
          <p:nvPr>
            <p:ph type="title"/>
          </p:nvPr>
        </p:nvSpPr>
        <p:spPr>
          <a:xfrm>
            <a:off x="435894" y="526617"/>
            <a:ext cx="8272212" cy="760350"/>
          </a:xfrm>
          <a:prstGeom prst="rect">
            <a:avLst/>
          </a:prstGeom>
          <a:noFill/>
          <a:ln>
            <a:noFill/>
          </a:ln>
        </p:spPr>
        <p:txBody>
          <a:bodyPr anchorCtr="0" anchor="b" bIns="34275" lIns="68575" spcFirstLastPara="1" rIns="68575" wrap="square" tIns="34275">
            <a:noAutofit/>
          </a:bodyPr>
          <a:lstStyle/>
          <a:p>
            <a:pPr indent="0" lvl="0" marL="0" rtl="0" algn="ctr">
              <a:spcBef>
                <a:spcPts val="0"/>
              </a:spcBef>
              <a:spcAft>
                <a:spcPts val="0"/>
              </a:spcAft>
              <a:buClr>
                <a:schemeClr val="lt1"/>
              </a:buClr>
              <a:buSzPts val="3000"/>
              <a:buFont typeface="Arial"/>
              <a:buNone/>
            </a:pPr>
            <a:r>
              <a:rPr lang="en" sz="3000">
                <a:latin typeface="Arial"/>
                <a:ea typeface="Arial"/>
                <a:cs typeface="Arial"/>
                <a:sym typeface="Arial"/>
              </a:rPr>
              <a:t>EMAIL ADDRESSES</a:t>
            </a:r>
            <a:endParaRPr sz="1100"/>
          </a:p>
        </p:txBody>
      </p:sp>
      <p:sp>
        <p:nvSpPr>
          <p:cNvPr id="160" name="Google Shape;160;p28"/>
          <p:cNvSpPr txBox="1"/>
          <p:nvPr>
            <p:ph idx="1" type="body"/>
          </p:nvPr>
        </p:nvSpPr>
        <p:spPr>
          <a:xfrm>
            <a:off x="435900" y="1635375"/>
            <a:ext cx="8272200" cy="3141000"/>
          </a:xfrm>
          <a:prstGeom prst="rect">
            <a:avLst/>
          </a:prstGeom>
          <a:noFill/>
          <a:ln>
            <a:noFill/>
          </a:ln>
        </p:spPr>
        <p:txBody>
          <a:bodyPr anchorCtr="0" anchor="ctr" bIns="34275" lIns="68575" spcFirstLastPara="1" rIns="68575" wrap="square" tIns="34275">
            <a:noAutofit/>
          </a:bodyPr>
          <a:lstStyle/>
          <a:p>
            <a:pPr indent="0" lvl="0" marL="0" rtl="0" algn="ctr">
              <a:spcBef>
                <a:spcPts val="0"/>
              </a:spcBef>
              <a:spcAft>
                <a:spcPts val="0"/>
              </a:spcAft>
              <a:buSzPts val="1200"/>
              <a:buNone/>
            </a:pPr>
            <a:r>
              <a:rPr lang="en" sz="1800"/>
              <a:t>Principal- Krystal Bush- </a:t>
            </a:r>
            <a:r>
              <a:rPr lang="en" sz="1800" u="sng">
                <a:solidFill>
                  <a:schemeClr val="hlink"/>
                </a:solidFill>
                <a:hlinkClick r:id="rId3"/>
              </a:rPr>
              <a:t>krystalbush@u-46.org</a:t>
            </a:r>
            <a:endParaRPr sz="1800"/>
          </a:p>
          <a:p>
            <a:pPr indent="0" lvl="0" marL="0" rtl="0" algn="ctr">
              <a:spcBef>
                <a:spcPts val="700"/>
              </a:spcBef>
              <a:spcAft>
                <a:spcPts val="0"/>
              </a:spcAft>
              <a:buSzPts val="1200"/>
              <a:buNone/>
            </a:pPr>
            <a:r>
              <a:rPr lang="en" sz="1800"/>
              <a:t>Vice Principal- Aaron Butler- </a:t>
            </a:r>
            <a:r>
              <a:rPr lang="en" sz="1800" u="sng">
                <a:solidFill>
                  <a:schemeClr val="hlink"/>
                </a:solidFill>
                <a:hlinkClick r:id="rId4"/>
              </a:rPr>
              <a:t>aaronbutler@u-46.org</a:t>
            </a:r>
            <a:endParaRPr sz="1800"/>
          </a:p>
          <a:p>
            <a:pPr indent="0" lvl="0" marL="0" rtl="0" algn="ctr">
              <a:spcBef>
                <a:spcPts val="700"/>
              </a:spcBef>
              <a:spcAft>
                <a:spcPts val="0"/>
              </a:spcAft>
              <a:buSzPts val="1200"/>
              <a:buNone/>
            </a:pPr>
            <a:r>
              <a:rPr lang="en" sz="1800"/>
              <a:t>Dean- Nelson Granadillo- </a:t>
            </a:r>
            <a:r>
              <a:rPr lang="en" sz="1800" u="sng">
                <a:solidFill>
                  <a:schemeClr val="hlink"/>
                </a:solidFill>
                <a:hlinkClick r:id="rId5"/>
              </a:rPr>
              <a:t>nelsongranadillo@u-46.org</a:t>
            </a:r>
            <a:endParaRPr sz="1800"/>
          </a:p>
          <a:p>
            <a:pPr indent="0" lvl="0" marL="0" rtl="0" algn="ctr">
              <a:spcBef>
                <a:spcPts val="700"/>
              </a:spcBef>
              <a:spcAft>
                <a:spcPts val="0"/>
              </a:spcAft>
              <a:buSzPts val="1200"/>
              <a:buNone/>
            </a:pPr>
            <a:r>
              <a:rPr lang="en" sz="1800"/>
              <a:t>SSW- Dr. Marie McKee- </a:t>
            </a:r>
            <a:r>
              <a:rPr lang="en" sz="1800" u="sng">
                <a:solidFill>
                  <a:schemeClr val="hlink"/>
                </a:solidFill>
                <a:hlinkClick r:id="rId6"/>
              </a:rPr>
              <a:t>mariemckee@u-46.org</a:t>
            </a:r>
            <a:endParaRPr sz="1800"/>
          </a:p>
          <a:p>
            <a:pPr indent="0" lvl="0" marL="0" rtl="0" algn="ctr">
              <a:spcBef>
                <a:spcPts val="700"/>
              </a:spcBef>
              <a:spcAft>
                <a:spcPts val="0"/>
              </a:spcAft>
              <a:buSzPts val="1200"/>
              <a:buNone/>
            </a:pPr>
            <a:r>
              <a:rPr lang="en" sz="1800"/>
              <a:t>SSW- Scott Carchedi- </a:t>
            </a:r>
            <a:r>
              <a:rPr lang="en" sz="1800" u="sng">
                <a:solidFill>
                  <a:schemeClr val="hlink"/>
                </a:solidFill>
                <a:hlinkClick r:id="rId7"/>
              </a:rPr>
              <a:t>scottcarchedi@u-46.org</a:t>
            </a:r>
            <a:endParaRPr sz="1800"/>
          </a:p>
          <a:p>
            <a:pPr indent="0" lvl="0" marL="0" rtl="0" algn="ctr">
              <a:spcBef>
                <a:spcPts val="700"/>
              </a:spcBef>
              <a:spcAft>
                <a:spcPts val="0"/>
              </a:spcAft>
              <a:buSzPts val="1200"/>
              <a:buNone/>
            </a:pPr>
            <a:r>
              <a:rPr lang="en" sz="1800"/>
              <a:t>SSW- Barb Burke- </a:t>
            </a:r>
            <a:r>
              <a:rPr lang="en" sz="1800" u="sng">
                <a:solidFill>
                  <a:schemeClr val="hlink"/>
                </a:solidFill>
                <a:hlinkClick r:id="rId8"/>
              </a:rPr>
              <a:t>barbaraburke@u-46.org</a:t>
            </a:r>
            <a:endParaRPr sz="1800"/>
          </a:p>
          <a:p>
            <a:pPr indent="0" lvl="0" marL="0" rtl="0" algn="ctr">
              <a:spcBef>
                <a:spcPts val="700"/>
              </a:spcBef>
              <a:spcAft>
                <a:spcPts val="0"/>
              </a:spcAft>
              <a:buSzPts val="1200"/>
              <a:buNone/>
            </a:pPr>
            <a:r>
              <a:rPr lang="en" sz="1800"/>
              <a:t>Counselor- Joe Vassallo- </a:t>
            </a:r>
            <a:r>
              <a:rPr lang="en" sz="1800" u="sng">
                <a:solidFill>
                  <a:schemeClr val="hlink"/>
                </a:solidFill>
                <a:hlinkClick r:id="rId9"/>
              </a:rPr>
              <a:t>josephvassallo@u-46.org</a:t>
            </a:r>
            <a:endParaRPr sz="1800"/>
          </a:p>
          <a:p>
            <a:pPr indent="0" lvl="0" marL="0" rtl="0" algn="ctr">
              <a:spcBef>
                <a:spcPts val="700"/>
              </a:spcBef>
              <a:spcAft>
                <a:spcPts val="0"/>
              </a:spcAft>
              <a:buSzPts val="1200"/>
              <a:buNone/>
            </a:pPr>
            <a:r>
              <a:rPr lang="en" sz="1800"/>
              <a:t>**Counselor- Sarah Kostal- </a:t>
            </a:r>
            <a:r>
              <a:rPr lang="en" sz="1800" u="sng">
                <a:solidFill>
                  <a:schemeClr val="hlink"/>
                </a:solidFill>
                <a:hlinkClick r:id="rId10"/>
              </a:rPr>
              <a:t>sarahkostal@u-46.org</a:t>
            </a:r>
            <a:endParaRPr sz="1800"/>
          </a:p>
          <a:p>
            <a:pPr indent="0" lvl="0" marL="0" rtl="0" algn="ctr">
              <a:spcBef>
                <a:spcPts val="700"/>
              </a:spcBef>
              <a:spcAft>
                <a:spcPts val="0"/>
              </a:spcAft>
              <a:buSzPts val="1200"/>
              <a:buNone/>
            </a:pPr>
            <a:r>
              <a:rPr lang="en" sz="1800"/>
              <a:t>(** out of the office please contact Mr Vassallo)</a:t>
            </a:r>
            <a:endParaRPr sz="18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Google Shape;165;p29"/>
          <p:cNvSpPr txBox="1"/>
          <p:nvPr>
            <p:ph type="title"/>
          </p:nvPr>
        </p:nvSpPr>
        <p:spPr>
          <a:xfrm>
            <a:off x="435894" y="526617"/>
            <a:ext cx="8272212" cy="760350"/>
          </a:xfrm>
          <a:prstGeom prst="rect">
            <a:avLst/>
          </a:prstGeom>
          <a:noFill/>
          <a:ln>
            <a:noFill/>
          </a:ln>
        </p:spPr>
        <p:txBody>
          <a:bodyPr anchorCtr="0" anchor="b" bIns="34275" lIns="68575" spcFirstLastPara="1" rIns="68575" wrap="square" tIns="34275">
            <a:noAutofit/>
          </a:bodyPr>
          <a:lstStyle/>
          <a:p>
            <a:pPr indent="0" lvl="0" marL="0" rtl="0" algn="ctr">
              <a:spcBef>
                <a:spcPts val="0"/>
              </a:spcBef>
              <a:spcAft>
                <a:spcPts val="0"/>
              </a:spcAft>
              <a:buClr>
                <a:schemeClr val="lt1"/>
              </a:buClr>
              <a:buSzPts val="3000"/>
              <a:buFont typeface="Arial"/>
              <a:buNone/>
            </a:pPr>
            <a:r>
              <a:rPr lang="en" sz="3000">
                <a:latin typeface="Arial"/>
                <a:ea typeface="Arial"/>
                <a:cs typeface="Arial"/>
                <a:sym typeface="Arial"/>
              </a:rPr>
              <a:t>CHECK IN WITH US</a:t>
            </a:r>
            <a:endParaRPr sz="1100"/>
          </a:p>
        </p:txBody>
      </p:sp>
      <p:sp>
        <p:nvSpPr>
          <p:cNvPr id="166" name="Google Shape;166;p29"/>
          <p:cNvSpPr txBox="1"/>
          <p:nvPr>
            <p:ph idx="1" type="body"/>
          </p:nvPr>
        </p:nvSpPr>
        <p:spPr>
          <a:xfrm>
            <a:off x="435894" y="1635372"/>
            <a:ext cx="8272211" cy="2758727"/>
          </a:xfrm>
          <a:prstGeom prst="rect">
            <a:avLst/>
          </a:prstGeom>
          <a:noFill/>
          <a:ln>
            <a:noFill/>
          </a:ln>
        </p:spPr>
        <p:txBody>
          <a:bodyPr anchorCtr="0" anchor="ctr" bIns="34275" lIns="68575" spcFirstLastPara="1" rIns="68575" wrap="square" tIns="34275">
            <a:noAutofit/>
          </a:bodyPr>
          <a:lstStyle/>
          <a:p>
            <a:pPr indent="0" lvl="0" marL="0" rtl="0" algn="ctr">
              <a:spcBef>
                <a:spcPts val="0"/>
              </a:spcBef>
              <a:spcAft>
                <a:spcPts val="0"/>
              </a:spcAft>
              <a:buSzPts val="3000"/>
              <a:buNone/>
            </a:pPr>
            <a:r>
              <a:rPr lang="en" sz="3300"/>
              <a:t>We are here for you via the following methods:</a:t>
            </a:r>
            <a:endParaRPr sz="1100"/>
          </a:p>
          <a:p>
            <a:pPr indent="-228600" lvl="0" marL="228600" rtl="0" algn="ctr">
              <a:spcBef>
                <a:spcPts val="900"/>
              </a:spcBef>
              <a:spcAft>
                <a:spcPts val="0"/>
              </a:spcAft>
              <a:buSzPts val="1200"/>
              <a:buChar char="◼"/>
            </a:pPr>
            <a:r>
              <a:rPr lang="en" sz="2400"/>
              <a:t>Email</a:t>
            </a:r>
            <a:endParaRPr sz="1100"/>
          </a:p>
          <a:p>
            <a:pPr indent="-228600" lvl="0" marL="228600" rtl="0" algn="ctr">
              <a:spcBef>
                <a:spcPts val="900"/>
              </a:spcBef>
              <a:spcAft>
                <a:spcPts val="0"/>
              </a:spcAft>
              <a:buSzPts val="2200"/>
              <a:buChar char="◼"/>
            </a:pPr>
            <a:r>
              <a:rPr lang="en" sz="2400"/>
              <a:t> Zoom/Hangouts (video conferencing)</a:t>
            </a:r>
            <a:endParaRPr sz="1100"/>
          </a:p>
          <a:p>
            <a:pPr indent="-228600" lvl="0" marL="228600" rtl="0" algn="ctr">
              <a:spcBef>
                <a:spcPts val="900"/>
              </a:spcBef>
              <a:spcAft>
                <a:spcPts val="0"/>
              </a:spcAft>
              <a:buSzPts val="2200"/>
              <a:buChar char="◼"/>
            </a:pPr>
            <a:r>
              <a:rPr lang="en" sz="2400"/>
              <a:t> Phone calls</a:t>
            </a:r>
            <a:endParaRPr sz="1100"/>
          </a:p>
          <a:p>
            <a:pPr indent="-228600" lvl="0" marL="228600" rtl="0" algn="ctr">
              <a:spcBef>
                <a:spcPts val="900"/>
              </a:spcBef>
              <a:spcAft>
                <a:spcPts val="0"/>
              </a:spcAft>
              <a:buSzPts val="2200"/>
              <a:buChar char="◼"/>
            </a:pPr>
            <a:r>
              <a:rPr b="1" lang="en" sz="2400"/>
              <a:t>Email us to set up an appointment</a:t>
            </a:r>
            <a:endParaRPr sz="11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Google Shape;171;p30"/>
          <p:cNvSpPr txBox="1"/>
          <p:nvPr>
            <p:ph type="title"/>
          </p:nvPr>
        </p:nvSpPr>
        <p:spPr>
          <a:xfrm>
            <a:off x="435894" y="526617"/>
            <a:ext cx="8272212" cy="760350"/>
          </a:xfrm>
          <a:prstGeom prst="rect">
            <a:avLst/>
          </a:prstGeom>
          <a:noFill/>
          <a:ln>
            <a:noFill/>
          </a:ln>
        </p:spPr>
        <p:txBody>
          <a:bodyPr anchorCtr="0" anchor="b" bIns="34275" lIns="68575" spcFirstLastPara="1" rIns="68575" wrap="square" tIns="34275">
            <a:noAutofit/>
          </a:bodyPr>
          <a:lstStyle/>
          <a:p>
            <a:pPr indent="0" lvl="0" marL="0" rtl="0" algn="ctr">
              <a:spcBef>
                <a:spcPts val="0"/>
              </a:spcBef>
              <a:spcAft>
                <a:spcPts val="0"/>
              </a:spcAft>
              <a:buClr>
                <a:schemeClr val="lt1"/>
              </a:buClr>
              <a:buSzPts val="2700"/>
              <a:buFont typeface="Arial"/>
              <a:buNone/>
            </a:pPr>
            <a:r>
              <a:rPr lang="en" sz="2700">
                <a:latin typeface="Arial"/>
                <a:ea typeface="Arial"/>
                <a:cs typeface="Arial"/>
                <a:sym typeface="Arial"/>
              </a:rPr>
              <a:t>FREE INTERNET ACCESS</a:t>
            </a:r>
            <a:endParaRPr sz="1100"/>
          </a:p>
        </p:txBody>
      </p:sp>
      <p:sp>
        <p:nvSpPr>
          <p:cNvPr id="172" name="Google Shape;172;p30"/>
          <p:cNvSpPr txBox="1"/>
          <p:nvPr>
            <p:ph idx="1" type="body"/>
          </p:nvPr>
        </p:nvSpPr>
        <p:spPr>
          <a:xfrm>
            <a:off x="435894" y="1350819"/>
            <a:ext cx="8272211" cy="3622964"/>
          </a:xfrm>
          <a:prstGeom prst="rect">
            <a:avLst/>
          </a:prstGeom>
          <a:noFill/>
          <a:ln>
            <a:noFill/>
          </a:ln>
        </p:spPr>
        <p:txBody>
          <a:bodyPr anchorCtr="0" anchor="ctr" bIns="34275" lIns="68575" spcFirstLastPara="1" rIns="68575" wrap="square" tIns="34275">
            <a:noAutofit/>
          </a:bodyPr>
          <a:lstStyle/>
          <a:p>
            <a:pPr indent="-241300" lvl="0" marL="228600" rtl="0" algn="l">
              <a:spcBef>
                <a:spcPts val="0"/>
              </a:spcBef>
              <a:spcAft>
                <a:spcPts val="0"/>
              </a:spcAft>
              <a:buSzPts val="1400"/>
              <a:buChar char="◼"/>
            </a:pPr>
            <a:r>
              <a:rPr lang="en"/>
              <a:t>Starting Monday, March 16, Comcast Internet Essentials will start a program allowing free 60 day access to families that qualify. To see if you qualify, you can call 1-855-846-8376. Even if it cannot be provided in our school closing time frame, this is a good service to get set up for the future.  </a:t>
            </a:r>
            <a:r>
              <a:rPr lang="en">
                <a:solidFill>
                  <a:srgbClr val="333333"/>
                </a:solidFill>
                <a:highlight>
                  <a:srgbClr val="FFFFFF"/>
                </a:highlight>
              </a:rPr>
              <a:t>Spectrum, and AT&amp;T are also offering free hotspots, affordable internet plans, and unlimited data.</a:t>
            </a:r>
            <a:endParaRPr/>
          </a:p>
          <a:p>
            <a:pPr indent="-241300" lvl="0" marL="228600" rtl="0" algn="l">
              <a:spcBef>
                <a:spcPts val="700"/>
              </a:spcBef>
              <a:spcAft>
                <a:spcPts val="0"/>
              </a:spcAft>
              <a:buSzPts val="1400"/>
              <a:buChar char="◼"/>
            </a:pPr>
            <a:r>
              <a:rPr lang="en"/>
              <a:t>See if a neighbor or friend will allow your child to access their WiFi.</a:t>
            </a:r>
            <a:endParaRPr/>
          </a:p>
          <a:p>
            <a:pPr indent="-241300" lvl="0" marL="228600" rtl="0" algn="l">
              <a:spcBef>
                <a:spcPts val="700"/>
              </a:spcBef>
              <a:spcAft>
                <a:spcPts val="0"/>
              </a:spcAft>
              <a:buSzPts val="1400"/>
              <a:buChar char="◼"/>
            </a:pPr>
            <a:r>
              <a:rPr lang="en"/>
              <a:t>Comcast has opened their Home Hotspot network for all non-Comcast customers. If you rent router/WiFi equipment from Comcast, you can enable it to help out those around you in this unprecedented time of need. Comcast promotes it as secure and will not impact your own network experience. Plus, they have removed any network caps for the next two months. Considering all Illinois schools will be closing for the next few weeks, sharing your resources with your neighbors could help students out (regardless if they are our specific students).</a:t>
            </a:r>
            <a:endParaRPr/>
          </a:p>
          <a:p>
            <a:pPr indent="-241300" lvl="0" marL="228600" rtl="0" algn="l">
              <a:spcBef>
                <a:spcPts val="700"/>
              </a:spcBef>
              <a:spcAft>
                <a:spcPts val="0"/>
              </a:spcAft>
              <a:buSzPts val="1400"/>
              <a:buChar char="◼"/>
            </a:pPr>
            <a:r>
              <a:rPr lang="en"/>
              <a:t> Please consider turning this option on at the following:</a:t>
            </a:r>
            <a:endParaRPr/>
          </a:p>
          <a:p>
            <a:pPr indent="-241300" lvl="0" marL="228600" rtl="0" algn="l">
              <a:spcBef>
                <a:spcPts val="700"/>
              </a:spcBef>
              <a:spcAft>
                <a:spcPts val="0"/>
              </a:spcAft>
              <a:buSzPts val="1400"/>
              <a:buChar char="◼"/>
            </a:pPr>
            <a:r>
              <a:rPr lang="en"/>
              <a:t> https://www.xfinity.com/support/articles/disable-xfinity-wifi-home-hotspot</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Google Shape;177;p31"/>
          <p:cNvSpPr txBox="1"/>
          <p:nvPr>
            <p:ph type="title"/>
          </p:nvPr>
        </p:nvSpPr>
        <p:spPr>
          <a:xfrm>
            <a:off x="435894" y="526617"/>
            <a:ext cx="8272212" cy="760350"/>
          </a:xfrm>
          <a:prstGeom prst="rect">
            <a:avLst/>
          </a:prstGeom>
          <a:noFill/>
          <a:ln>
            <a:noFill/>
          </a:ln>
        </p:spPr>
        <p:txBody>
          <a:bodyPr anchorCtr="0" anchor="b" bIns="34275" lIns="68575" spcFirstLastPara="1" rIns="68575" wrap="square" tIns="34275">
            <a:noAutofit/>
          </a:bodyPr>
          <a:lstStyle/>
          <a:p>
            <a:pPr indent="0" lvl="0" marL="0" rtl="0" algn="ctr">
              <a:spcBef>
                <a:spcPts val="0"/>
              </a:spcBef>
              <a:spcAft>
                <a:spcPts val="0"/>
              </a:spcAft>
              <a:buClr>
                <a:schemeClr val="lt1"/>
              </a:buClr>
              <a:buSzPts val="2700"/>
              <a:buFont typeface="Arial"/>
              <a:buNone/>
            </a:pPr>
            <a:r>
              <a:rPr lang="en" sz="2700">
                <a:latin typeface="Arial"/>
                <a:ea typeface="Arial"/>
                <a:cs typeface="Arial"/>
                <a:sym typeface="Arial"/>
              </a:rPr>
              <a:t>FOOD PANTRIES &amp; MENTAL HEALTH</a:t>
            </a:r>
            <a:endParaRPr sz="1100"/>
          </a:p>
        </p:txBody>
      </p:sp>
      <p:sp>
        <p:nvSpPr>
          <p:cNvPr id="178" name="Google Shape;178;p31"/>
          <p:cNvSpPr txBox="1"/>
          <p:nvPr>
            <p:ph idx="1" type="body"/>
          </p:nvPr>
        </p:nvSpPr>
        <p:spPr>
          <a:xfrm>
            <a:off x="435900" y="1635376"/>
            <a:ext cx="8272200" cy="3343500"/>
          </a:xfrm>
          <a:prstGeom prst="rect">
            <a:avLst/>
          </a:prstGeom>
          <a:noFill/>
          <a:ln>
            <a:noFill/>
          </a:ln>
        </p:spPr>
        <p:txBody>
          <a:bodyPr anchorCtr="0" anchor="ctr" bIns="34275" lIns="68575" spcFirstLastPara="1" rIns="68575" wrap="square" tIns="34275">
            <a:noAutofit/>
          </a:bodyPr>
          <a:lstStyle/>
          <a:p>
            <a:pPr indent="-266700" lvl="0" marL="228600" rtl="0" algn="l">
              <a:spcBef>
                <a:spcPts val="0"/>
              </a:spcBef>
              <a:spcAft>
                <a:spcPts val="0"/>
              </a:spcAft>
              <a:buSzPts val="1800"/>
              <a:buChar char="◼"/>
            </a:pPr>
            <a:r>
              <a:rPr lang="en" sz="1800"/>
              <a:t>NAMI Kane County North…help hotline 1-800-950-6264 or </a:t>
            </a:r>
            <a:r>
              <a:rPr lang="en" sz="1800" u="sng">
                <a:solidFill>
                  <a:schemeClr val="hlink"/>
                </a:solidFill>
                <a:hlinkClick r:id="rId3"/>
              </a:rPr>
              <a:t>https://namikcn.org/</a:t>
            </a:r>
            <a:endParaRPr sz="1800"/>
          </a:p>
          <a:p>
            <a:pPr indent="-266700" lvl="0" marL="228600" rtl="0" algn="l">
              <a:spcBef>
                <a:spcPts val="0"/>
              </a:spcBef>
              <a:spcAft>
                <a:spcPts val="0"/>
              </a:spcAft>
              <a:buSzPts val="1800"/>
              <a:buChar char="◼"/>
            </a:pPr>
            <a:r>
              <a:rPr lang="en" sz="1800"/>
              <a:t>Family Services of Elgin...847-695-3680 or </a:t>
            </a:r>
            <a:r>
              <a:rPr lang="en" sz="1800" u="sng">
                <a:solidFill>
                  <a:schemeClr val="hlink"/>
                </a:solidFill>
                <a:latin typeface="Arial"/>
                <a:ea typeface="Arial"/>
                <a:cs typeface="Arial"/>
                <a:sym typeface="Arial"/>
                <a:hlinkClick r:id="rId4"/>
              </a:rPr>
              <a:t>https://www.fsaelgin.org/</a:t>
            </a:r>
            <a:endParaRPr sz="1800"/>
          </a:p>
          <a:p>
            <a:pPr indent="-266700" lvl="0" marL="228600" rtl="0" algn="l">
              <a:spcBef>
                <a:spcPts val="0"/>
              </a:spcBef>
              <a:spcAft>
                <a:spcPts val="0"/>
              </a:spcAft>
              <a:buSzPts val="1800"/>
              <a:buChar char="◼"/>
            </a:pPr>
            <a:r>
              <a:rPr lang="en" sz="1800"/>
              <a:t>Centro de Informacion..</a:t>
            </a:r>
            <a:r>
              <a:rPr lang="en" sz="1800">
                <a:solidFill>
                  <a:srgbClr val="333333"/>
                </a:solidFill>
                <a:highlight>
                  <a:srgbClr val="FFFFFF"/>
                </a:highlight>
                <a:latin typeface="Arial"/>
                <a:ea typeface="Arial"/>
                <a:cs typeface="Arial"/>
                <a:sym typeface="Arial"/>
              </a:rPr>
              <a:t>847-695-9050</a:t>
            </a:r>
            <a:r>
              <a:rPr lang="en" sz="1800"/>
              <a:t> or </a:t>
            </a:r>
            <a:r>
              <a:rPr lang="en" sz="1800">
                <a:solidFill>
                  <a:srgbClr val="333333"/>
                </a:solidFill>
                <a:highlight>
                  <a:srgbClr val="FFFFFF"/>
                </a:highlight>
                <a:latin typeface="Arial"/>
                <a:ea typeface="Arial"/>
                <a:cs typeface="Arial"/>
                <a:sym typeface="Arial"/>
              </a:rPr>
              <a:t>630-550-5131   or </a:t>
            </a:r>
            <a:r>
              <a:rPr lang="en" sz="1800" u="sng">
                <a:solidFill>
                  <a:schemeClr val="hlink"/>
                </a:solidFill>
                <a:latin typeface="Arial"/>
                <a:ea typeface="Arial"/>
                <a:cs typeface="Arial"/>
                <a:sym typeface="Arial"/>
                <a:hlinkClick r:id="rId5"/>
              </a:rPr>
              <a:t>https://centro.netlify.com/en/</a:t>
            </a:r>
            <a:endParaRPr sz="1800"/>
          </a:p>
          <a:p>
            <a:pPr indent="-266700" lvl="0" marL="228600" rtl="0" algn="l">
              <a:spcBef>
                <a:spcPts val="700"/>
              </a:spcBef>
              <a:spcAft>
                <a:spcPts val="0"/>
              </a:spcAft>
              <a:buSzPts val="1800"/>
              <a:buChar char="◼"/>
            </a:pPr>
            <a:r>
              <a:rPr lang="en" sz="1800"/>
              <a:t>Food for Greater Elgin…847-931-9330 or </a:t>
            </a:r>
            <a:r>
              <a:rPr lang="en" sz="1800" u="sng">
                <a:solidFill>
                  <a:schemeClr val="hlink"/>
                </a:solidFill>
                <a:hlinkClick r:id="rId6"/>
              </a:rPr>
              <a:t>http://www.foodforgreaterelgin.org/</a:t>
            </a:r>
            <a:endParaRPr sz="1800"/>
          </a:p>
          <a:p>
            <a:pPr indent="-266700" lvl="0" marL="228600" rtl="0" algn="l">
              <a:spcBef>
                <a:spcPts val="700"/>
              </a:spcBef>
              <a:spcAft>
                <a:spcPts val="0"/>
              </a:spcAft>
              <a:buSzPts val="1800"/>
              <a:buChar char="◼"/>
            </a:pPr>
            <a:r>
              <a:rPr lang="en" sz="1800"/>
              <a:t>South Elgin Food Pantry…847-931-0563 or </a:t>
            </a:r>
            <a:r>
              <a:rPr lang="en" sz="1800" u="sng">
                <a:solidFill>
                  <a:schemeClr val="hlink"/>
                </a:solidFill>
                <a:hlinkClick r:id="rId7"/>
              </a:rPr>
              <a:t>http://www.cumcsouthelgin.com/south-elgin-food-pantry/</a:t>
            </a:r>
            <a:endParaRPr sz="1800"/>
          </a:p>
          <a:p>
            <a:pPr indent="-266700" lvl="0" marL="228600" rtl="0" algn="l">
              <a:spcBef>
                <a:spcPts val="700"/>
              </a:spcBef>
              <a:spcAft>
                <a:spcPts val="0"/>
              </a:spcAft>
              <a:buSzPts val="1800"/>
              <a:buChar char="◼"/>
            </a:pPr>
            <a:r>
              <a:rPr lang="en" sz="1800"/>
              <a:t>Hanover Township Food Pantry… 630-540-9085 or </a:t>
            </a:r>
            <a:r>
              <a:rPr lang="en" sz="1800" u="sng">
                <a:solidFill>
                  <a:schemeClr val="hlink"/>
                </a:solidFill>
                <a:hlinkClick r:id="rId8"/>
              </a:rPr>
              <a:t>https://www.hanover-township.org/departments/welfare-services/food-pantry</a:t>
            </a:r>
            <a:endParaRPr sz="1800"/>
          </a:p>
          <a:p>
            <a:pPr indent="-266700" lvl="0" marL="228600" rtl="0" algn="l">
              <a:spcBef>
                <a:spcPts val="700"/>
              </a:spcBef>
              <a:spcAft>
                <a:spcPts val="0"/>
              </a:spcAft>
              <a:buSzPts val="1800"/>
              <a:buChar char="◼"/>
            </a:pPr>
            <a:r>
              <a:rPr lang="en" sz="1800"/>
              <a:t>Dupage Township food pantry...815-886-7986 or </a:t>
            </a:r>
            <a:r>
              <a:rPr lang="en" sz="1800" u="sng">
                <a:solidFill>
                  <a:schemeClr val="hlink"/>
                </a:solidFill>
                <a:latin typeface="Arial"/>
                <a:ea typeface="Arial"/>
                <a:cs typeface="Arial"/>
                <a:sym typeface="Arial"/>
                <a:hlinkClick r:id="rId9"/>
              </a:rPr>
              <a:t>https://www.dupagetownship.com/food-pantry/</a:t>
            </a:r>
            <a:endParaRPr sz="1800"/>
          </a:p>
          <a:p>
            <a:pPr indent="-152400" lvl="0" marL="228600" rtl="0" algn="l">
              <a:spcBef>
                <a:spcPts val="700"/>
              </a:spcBef>
              <a:spcAft>
                <a:spcPts val="0"/>
              </a:spcAft>
              <a:buSzPts val="1200"/>
              <a:buNone/>
            </a:pPr>
            <a:r>
              <a:t/>
            </a:r>
            <a:endParaRPr sz="18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Google Shape;183;p32"/>
          <p:cNvSpPr txBox="1"/>
          <p:nvPr>
            <p:ph type="title"/>
          </p:nvPr>
        </p:nvSpPr>
        <p:spPr>
          <a:xfrm>
            <a:off x="435894" y="526617"/>
            <a:ext cx="8272212" cy="760350"/>
          </a:xfrm>
          <a:prstGeom prst="rect">
            <a:avLst/>
          </a:prstGeom>
          <a:noFill/>
          <a:ln>
            <a:noFill/>
          </a:ln>
        </p:spPr>
        <p:txBody>
          <a:bodyPr anchorCtr="0" anchor="b" bIns="34275" lIns="68575" spcFirstLastPara="1" rIns="68575" wrap="square" tIns="34275">
            <a:noAutofit/>
          </a:bodyPr>
          <a:lstStyle/>
          <a:p>
            <a:pPr indent="0" lvl="0" marL="0" rtl="0" algn="ctr">
              <a:spcBef>
                <a:spcPts val="0"/>
              </a:spcBef>
              <a:spcAft>
                <a:spcPts val="0"/>
              </a:spcAft>
              <a:buClr>
                <a:schemeClr val="lt1"/>
              </a:buClr>
              <a:buSzPts val="3000"/>
              <a:buFont typeface="Arial"/>
              <a:buNone/>
            </a:pPr>
            <a:r>
              <a:rPr lang="en" sz="3000">
                <a:latin typeface="Arial"/>
                <a:ea typeface="Arial"/>
                <a:cs typeface="Arial"/>
                <a:sym typeface="Arial"/>
              </a:rPr>
              <a:t>SOCIAL EMOTIONAL TOOLS</a:t>
            </a:r>
            <a:endParaRPr sz="1100"/>
          </a:p>
        </p:txBody>
      </p:sp>
      <p:pic>
        <p:nvPicPr>
          <p:cNvPr id="184" name="Google Shape;184;p32"/>
          <p:cNvPicPr preferRelativeResize="0"/>
          <p:nvPr>
            <p:ph idx="1" type="body"/>
          </p:nvPr>
        </p:nvPicPr>
        <p:blipFill rotWithShape="1">
          <a:blip r:embed="rId3">
            <a:alphaModFix/>
          </a:blip>
          <a:srcRect b="0" l="0" r="0" t="0"/>
          <a:stretch/>
        </p:blipFill>
        <p:spPr>
          <a:xfrm>
            <a:off x="588818" y="1420090"/>
            <a:ext cx="3553691" cy="3532909"/>
          </a:xfrm>
          <a:prstGeom prst="rect">
            <a:avLst/>
          </a:prstGeom>
          <a:noFill/>
          <a:ln>
            <a:noFill/>
          </a:ln>
        </p:spPr>
      </p:pic>
      <p:sp>
        <p:nvSpPr>
          <p:cNvPr id="185" name="Google Shape;185;p32"/>
          <p:cNvSpPr txBox="1"/>
          <p:nvPr/>
        </p:nvSpPr>
        <p:spPr>
          <a:xfrm>
            <a:off x="4759037" y="2029691"/>
            <a:ext cx="3713018" cy="2146742"/>
          </a:xfrm>
          <a:prstGeom prst="rect">
            <a:avLst/>
          </a:prstGeom>
          <a:noFill/>
          <a:ln>
            <a:noFill/>
          </a:ln>
        </p:spPr>
        <p:txBody>
          <a:bodyPr anchorCtr="0" anchor="t" bIns="34275" lIns="68575" spcFirstLastPara="1" rIns="68575" wrap="square" tIns="34275">
            <a:noAutofit/>
          </a:bodyPr>
          <a:lstStyle/>
          <a:p>
            <a:pPr indent="0" lvl="0" marL="0" marR="0" rtl="0" algn="l">
              <a:spcBef>
                <a:spcPts val="0"/>
              </a:spcBef>
              <a:spcAft>
                <a:spcPts val="0"/>
              </a:spcAft>
              <a:buNone/>
            </a:pPr>
            <a:r>
              <a:rPr b="1" i="0" lang="en" sz="1400" u="none" cap="none" strike="noStrike">
                <a:solidFill>
                  <a:schemeClr val="dk1"/>
                </a:solidFill>
                <a:latin typeface="Gill Sans"/>
                <a:ea typeface="Gill Sans"/>
                <a:cs typeface="Gill Sans"/>
                <a:sym typeface="Gill Sans"/>
              </a:rPr>
              <a:t>Managing Stress and Anxiety from the CDC:</a:t>
            </a:r>
            <a:endParaRPr sz="1100"/>
          </a:p>
          <a:p>
            <a:pPr indent="0" lvl="0" marL="0" marR="0" rtl="0" algn="l">
              <a:spcBef>
                <a:spcPts val="0"/>
              </a:spcBef>
              <a:spcAft>
                <a:spcPts val="0"/>
              </a:spcAft>
              <a:buNone/>
            </a:pPr>
            <a:r>
              <a:t/>
            </a:r>
            <a:endParaRPr sz="1400">
              <a:solidFill>
                <a:schemeClr val="dk1"/>
              </a:solidFill>
              <a:latin typeface="Gill Sans"/>
              <a:ea typeface="Gill Sans"/>
              <a:cs typeface="Gill Sans"/>
              <a:sym typeface="Gill Sans"/>
            </a:endParaRPr>
          </a:p>
          <a:p>
            <a:pPr indent="0" lvl="0" marL="0" marR="0" rtl="0" algn="l">
              <a:spcBef>
                <a:spcPts val="0"/>
              </a:spcBef>
              <a:spcAft>
                <a:spcPts val="0"/>
              </a:spcAft>
              <a:buNone/>
            </a:pPr>
            <a:r>
              <a:rPr lang="en" sz="1400">
                <a:solidFill>
                  <a:schemeClr val="dk1"/>
                </a:solidFill>
                <a:latin typeface="Gill Sans"/>
                <a:ea typeface="Gill Sans"/>
                <a:cs typeface="Gill Sans"/>
                <a:sym typeface="Gill Sans"/>
              </a:rPr>
              <a:t>https://www.cdc.gov/coronavirus/2019-</a:t>
            </a:r>
            <a:endParaRPr sz="1100"/>
          </a:p>
          <a:p>
            <a:pPr indent="0" lvl="0" marL="0" marR="0" rtl="0" algn="l">
              <a:spcBef>
                <a:spcPts val="0"/>
              </a:spcBef>
              <a:spcAft>
                <a:spcPts val="0"/>
              </a:spcAft>
              <a:buNone/>
            </a:pPr>
            <a:r>
              <a:rPr lang="en" sz="1400">
                <a:solidFill>
                  <a:schemeClr val="dk1"/>
                </a:solidFill>
                <a:latin typeface="Gill Sans"/>
                <a:ea typeface="Gill Sans"/>
                <a:cs typeface="Gill Sans"/>
                <a:sym typeface="Gill Sans"/>
              </a:rPr>
              <a:t>ncov/prepare/managing-stress-anxiety.html</a:t>
            </a:r>
            <a:endParaRPr sz="1100"/>
          </a:p>
          <a:p>
            <a:pPr indent="0" lvl="0" marL="0" marR="0" rtl="0" algn="l">
              <a:spcBef>
                <a:spcPts val="0"/>
              </a:spcBef>
              <a:spcAft>
                <a:spcPts val="0"/>
              </a:spcAft>
              <a:buNone/>
            </a:pPr>
            <a:r>
              <a:t/>
            </a:r>
            <a:endParaRPr sz="1400">
              <a:solidFill>
                <a:schemeClr val="dk1"/>
              </a:solidFill>
              <a:latin typeface="Gill Sans"/>
              <a:ea typeface="Gill Sans"/>
              <a:cs typeface="Gill Sans"/>
              <a:sym typeface="Gill Sans"/>
            </a:endParaRPr>
          </a:p>
          <a:p>
            <a:pPr indent="0" lvl="0" marL="0" marR="0" rtl="0" algn="l">
              <a:spcBef>
                <a:spcPts val="0"/>
              </a:spcBef>
              <a:spcAft>
                <a:spcPts val="0"/>
              </a:spcAft>
              <a:buNone/>
            </a:pPr>
            <a:r>
              <a:t/>
            </a:r>
            <a:endParaRPr sz="1400">
              <a:solidFill>
                <a:schemeClr val="dk1"/>
              </a:solidFill>
              <a:latin typeface="Gill Sans"/>
              <a:ea typeface="Gill Sans"/>
              <a:cs typeface="Gill Sans"/>
              <a:sym typeface="Gill Sans"/>
            </a:endParaRPr>
          </a:p>
          <a:p>
            <a:pPr indent="0" lvl="0" marL="0" marR="0" rtl="0" algn="l">
              <a:spcBef>
                <a:spcPts val="0"/>
              </a:spcBef>
              <a:spcAft>
                <a:spcPts val="0"/>
              </a:spcAft>
              <a:buNone/>
            </a:pPr>
            <a:r>
              <a:rPr b="1" lang="en" sz="1400">
                <a:solidFill>
                  <a:schemeClr val="dk1"/>
                </a:solidFill>
                <a:latin typeface="Gill Sans"/>
                <a:ea typeface="Gill Sans"/>
                <a:cs typeface="Gill Sans"/>
                <a:sym typeface="Gill Sans"/>
              </a:rPr>
              <a:t>Stop Rumors, know the facts from the CDC:</a:t>
            </a:r>
            <a:endParaRPr sz="1100"/>
          </a:p>
          <a:p>
            <a:pPr indent="0" lvl="0" marL="0" marR="0" rtl="0" algn="l">
              <a:spcBef>
                <a:spcPts val="0"/>
              </a:spcBef>
              <a:spcAft>
                <a:spcPts val="0"/>
              </a:spcAft>
              <a:buNone/>
            </a:pPr>
            <a:r>
              <a:t/>
            </a:r>
            <a:endParaRPr sz="1400">
              <a:solidFill>
                <a:schemeClr val="dk1"/>
              </a:solidFill>
              <a:latin typeface="Gill Sans"/>
              <a:ea typeface="Gill Sans"/>
              <a:cs typeface="Gill Sans"/>
              <a:sym typeface="Gill Sans"/>
            </a:endParaRPr>
          </a:p>
          <a:p>
            <a:pPr indent="0" lvl="0" marL="0" marR="0" rtl="0" algn="l">
              <a:spcBef>
                <a:spcPts val="0"/>
              </a:spcBef>
              <a:spcAft>
                <a:spcPts val="0"/>
              </a:spcAft>
              <a:buNone/>
            </a:pPr>
            <a:r>
              <a:rPr lang="en" sz="1400">
                <a:solidFill>
                  <a:schemeClr val="dk1"/>
                </a:solidFill>
                <a:latin typeface="Gill Sans"/>
                <a:ea typeface="Gill Sans"/>
                <a:cs typeface="Gill Sans"/>
                <a:sym typeface="Gill Sans"/>
              </a:rPr>
              <a:t>https://www.cdc.gov/coronavirus/2019-</a:t>
            </a:r>
            <a:endParaRPr sz="1100"/>
          </a:p>
          <a:p>
            <a:pPr indent="0" lvl="0" marL="0" marR="0" rtl="0" algn="l">
              <a:spcBef>
                <a:spcPts val="0"/>
              </a:spcBef>
              <a:spcAft>
                <a:spcPts val="0"/>
              </a:spcAft>
              <a:buNone/>
            </a:pPr>
            <a:r>
              <a:rPr lang="en" sz="1400">
                <a:solidFill>
                  <a:schemeClr val="dk1"/>
                </a:solidFill>
                <a:latin typeface="Gill Sans"/>
                <a:ea typeface="Gill Sans"/>
                <a:cs typeface="Gill Sans"/>
                <a:sym typeface="Gill Sans"/>
              </a:rPr>
              <a:t>ncov/symptoms-testing/share-facts.html</a:t>
            </a:r>
            <a:endParaRPr sz="11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9" name="Shape 189"/>
        <p:cNvGrpSpPr/>
        <p:nvPr/>
      </p:nvGrpSpPr>
      <p:grpSpPr>
        <a:xfrm>
          <a:off x="0" y="0"/>
          <a:ext cx="0" cy="0"/>
          <a:chOff x="0" y="0"/>
          <a:chExt cx="0" cy="0"/>
        </a:xfrm>
      </p:grpSpPr>
      <p:sp>
        <p:nvSpPr>
          <p:cNvPr id="190" name="Google Shape;190;p33"/>
          <p:cNvSpPr txBox="1"/>
          <p:nvPr>
            <p:ph type="title"/>
          </p:nvPr>
        </p:nvSpPr>
        <p:spPr>
          <a:xfrm>
            <a:off x="435894" y="526617"/>
            <a:ext cx="8272212" cy="760350"/>
          </a:xfrm>
          <a:prstGeom prst="rect">
            <a:avLst/>
          </a:prstGeom>
          <a:noFill/>
          <a:ln>
            <a:noFill/>
          </a:ln>
        </p:spPr>
        <p:txBody>
          <a:bodyPr anchorCtr="0" anchor="b" bIns="34275" lIns="68575" spcFirstLastPara="1" rIns="68575" wrap="square" tIns="34275">
            <a:noAutofit/>
          </a:bodyPr>
          <a:lstStyle/>
          <a:p>
            <a:pPr indent="0" lvl="0" marL="0" rtl="0" algn="ctr">
              <a:spcBef>
                <a:spcPts val="0"/>
              </a:spcBef>
              <a:spcAft>
                <a:spcPts val="0"/>
              </a:spcAft>
              <a:buClr>
                <a:schemeClr val="lt1"/>
              </a:buClr>
              <a:buSzPts val="2200"/>
              <a:buFont typeface="Arial"/>
              <a:buNone/>
            </a:pPr>
            <a:r>
              <a:rPr lang="en" sz="2200">
                <a:latin typeface="Arial"/>
                <a:ea typeface="Arial"/>
                <a:cs typeface="Arial"/>
                <a:sym typeface="Arial"/>
              </a:rPr>
              <a:t>SOCIAL EMOTIONAL TOOLS CONT’D</a:t>
            </a:r>
            <a:br>
              <a:rPr lang="en" sz="2200">
                <a:latin typeface="Arial"/>
                <a:ea typeface="Arial"/>
                <a:cs typeface="Arial"/>
                <a:sym typeface="Arial"/>
              </a:rPr>
            </a:br>
            <a:r>
              <a:rPr lang="en" sz="2200">
                <a:latin typeface="Arial"/>
                <a:ea typeface="Arial"/>
                <a:cs typeface="Arial"/>
                <a:sym typeface="Arial"/>
              </a:rPr>
              <a:t>APP TO PRACTICE MINDFULNESS</a:t>
            </a:r>
            <a:endParaRPr sz="1100"/>
          </a:p>
        </p:txBody>
      </p:sp>
      <p:sp>
        <p:nvSpPr>
          <p:cNvPr id="191" name="Google Shape;191;p33"/>
          <p:cNvSpPr txBox="1"/>
          <p:nvPr>
            <p:ph idx="1" type="body"/>
          </p:nvPr>
        </p:nvSpPr>
        <p:spPr>
          <a:xfrm>
            <a:off x="435900" y="2376075"/>
            <a:ext cx="8272200" cy="2543700"/>
          </a:xfrm>
          <a:prstGeom prst="rect">
            <a:avLst/>
          </a:prstGeom>
          <a:noFill/>
          <a:ln>
            <a:noFill/>
          </a:ln>
        </p:spPr>
        <p:txBody>
          <a:bodyPr anchorCtr="0" anchor="ctr" bIns="34275" lIns="68575" spcFirstLastPara="1" rIns="68575" wrap="square" tIns="34275">
            <a:noAutofit/>
          </a:bodyPr>
          <a:lstStyle/>
          <a:p>
            <a:pPr indent="-228600" lvl="0" marL="228600" rtl="0" algn="l">
              <a:spcBef>
                <a:spcPts val="0"/>
              </a:spcBef>
              <a:spcAft>
                <a:spcPts val="0"/>
              </a:spcAft>
              <a:buSzPts val="2200"/>
              <a:buChar char="◼"/>
            </a:pPr>
            <a:r>
              <a:rPr lang="en" sz="2400"/>
              <a:t>Headspace is currently offering a section called “Weathering the Storm” for free so that you have access to meditation, sleep, and movement exercises designed to help get you through this.</a:t>
            </a:r>
            <a:endParaRPr sz="1100"/>
          </a:p>
          <a:p>
            <a:pPr indent="-228600" lvl="0" marL="228600" rtl="0" algn="l">
              <a:spcBef>
                <a:spcPts val="900"/>
              </a:spcBef>
              <a:spcAft>
                <a:spcPts val="0"/>
              </a:spcAft>
              <a:buSzPts val="2200"/>
              <a:buChar char="◼"/>
            </a:pPr>
            <a:r>
              <a:rPr lang="en" sz="2400" u="sng">
                <a:solidFill>
                  <a:schemeClr val="hlink"/>
                </a:solidFill>
                <a:hlinkClick r:id="rId3"/>
              </a:rPr>
              <a:t>https://www.headspace.com/covid-19</a:t>
            </a:r>
            <a:endParaRPr sz="2400"/>
          </a:p>
        </p:txBody>
      </p:sp>
      <p:pic>
        <p:nvPicPr>
          <p:cNvPr id="192" name="Google Shape;192;p33"/>
          <p:cNvPicPr preferRelativeResize="0"/>
          <p:nvPr/>
        </p:nvPicPr>
        <p:blipFill rotWithShape="1">
          <a:blip r:embed="rId4">
            <a:alphaModFix/>
          </a:blip>
          <a:srcRect b="0" l="0" r="0" t="0"/>
          <a:stretch/>
        </p:blipFill>
        <p:spPr>
          <a:xfrm>
            <a:off x="2634999" y="1456472"/>
            <a:ext cx="3414713" cy="750094"/>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ividend">
  <a:themeElements>
    <a:clrScheme name="Dividend">
      <a:dk1>
        <a:srgbClr val="000000"/>
      </a:dk1>
      <a:lt1>
        <a:srgbClr val="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